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sldIdLst>
    <p:sldId id="256" r:id="rId5"/>
    <p:sldId id="258" r:id="rId6"/>
    <p:sldId id="265" r:id="rId7"/>
    <p:sldId id="268" r:id="rId8"/>
    <p:sldId id="261" r:id="rId9"/>
    <p:sldId id="260" r:id="rId10"/>
    <p:sldId id="262" r:id="rId11"/>
    <p:sldId id="263" r:id="rId12"/>
    <p:sldId id="264" r:id="rId13"/>
    <p:sldId id="269" r:id="rId14"/>
    <p:sldId id="266" r:id="rId15"/>
    <p:sldId id="267" r:id="rId16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253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E03B1-B4AB-40C0-B693-E02E3C422B5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13A49DC2-35C6-4018-B1BA-37825E54DBB3}">
      <dgm:prSet phldrT="[Tekst]"/>
      <dgm:spPr/>
      <dgm:t>
        <a:bodyPr/>
        <a:lstStyle/>
        <a:p>
          <a:r>
            <a:rPr lang="da-DK" dirty="0"/>
            <a:t>Klimalandsby</a:t>
          </a:r>
        </a:p>
      </dgm:t>
    </dgm:pt>
    <dgm:pt modelId="{9A0745AA-701B-49E5-BCCE-491206DF6120}" type="parTrans" cxnId="{25EDCC17-9934-422F-A482-7A893F0CF38B}">
      <dgm:prSet/>
      <dgm:spPr/>
      <dgm:t>
        <a:bodyPr/>
        <a:lstStyle/>
        <a:p>
          <a:endParaRPr lang="da-DK"/>
        </a:p>
      </dgm:t>
    </dgm:pt>
    <dgm:pt modelId="{479222D8-F263-4B81-B1A8-88DB03E654EF}" type="sibTrans" cxnId="{25EDCC17-9934-422F-A482-7A893F0CF38B}">
      <dgm:prSet/>
      <dgm:spPr/>
      <dgm:t>
        <a:bodyPr/>
        <a:lstStyle/>
        <a:p>
          <a:endParaRPr lang="da-DK"/>
        </a:p>
      </dgm:t>
    </dgm:pt>
    <dgm:pt modelId="{21CBCEC3-3D4C-4E27-81B0-7665CEDBAF8D}">
      <dgm:prSet phldrT="[Tekst]"/>
      <dgm:spPr/>
      <dgm:t>
        <a:bodyPr/>
        <a:lstStyle/>
        <a:p>
          <a:r>
            <a:rPr lang="da-DK" dirty="0"/>
            <a:t>Skoler og andre institutioner</a:t>
          </a:r>
        </a:p>
      </dgm:t>
    </dgm:pt>
    <dgm:pt modelId="{AF6CEBD7-38A2-4399-9DFA-72D14BDE4854}" type="parTrans" cxnId="{86C0C171-F047-49A7-8CC9-36F5B434F4C3}">
      <dgm:prSet/>
      <dgm:spPr/>
      <dgm:t>
        <a:bodyPr/>
        <a:lstStyle/>
        <a:p>
          <a:endParaRPr lang="da-DK"/>
        </a:p>
      </dgm:t>
    </dgm:pt>
    <dgm:pt modelId="{8D81FD11-B7D6-4646-A306-BBA7DF045F6E}" type="sibTrans" cxnId="{86C0C171-F047-49A7-8CC9-36F5B434F4C3}">
      <dgm:prSet/>
      <dgm:spPr/>
      <dgm:t>
        <a:bodyPr/>
        <a:lstStyle/>
        <a:p>
          <a:endParaRPr lang="da-DK"/>
        </a:p>
      </dgm:t>
    </dgm:pt>
    <dgm:pt modelId="{03BBFA5A-E460-4AF9-8761-00A59CF27974}">
      <dgm:prSet phldrT="[Tekst]"/>
      <dgm:spPr/>
      <dgm:t>
        <a:bodyPr/>
        <a:lstStyle/>
        <a:p>
          <a:r>
            <a:rPr lang="da-DK" dirty="0"/>
            <a:t>Foreninger</a:t>
          </a:r>
        </a:p>
      </dgm:t>
    </dgm:pt>
    <dgm:pt modelId="{EDB7CD91-2584-459B-B0C4-4D7A5EC87738}" type="parTrans" cxnId="{90CAA567-F9B1-4F61-BD8D-F01092CA6F3C}">
      <dgm:prSet/>
      <dgm:spPr/>
      <dgm:t>
        <a:bodyPr/>
        <a:lstStyle/>
        <a:p>
          <a:endParaRPr lang="da-DK"/>
        </a:p>
      </dgm:t>
    </dgm:pt>
    <dgm:pt modelId="{E4CBEBE7-62C2-47B7-A4CC-04E61585C22B}" type="sibTrans" cxnId="{90CAA567-F9B1-4F61-BD8D-F01092CA6F3C}">
      <dgm:prSet/>
      <dgm:spPr/>
      <dgm:t>
        <a:bodyPr/>
        <a:lstStyle/>
        <a:p>
          <a:endParaRPr lang="da-DK"/>
        </a:p>
      </dgm:t>
    </dgm:pt>
    <dgm:pt modelId="{62FA17BC-188D-4B2A-8D34-AEF6B1E03C2C}">
      <dgm:prSet phldrT="[Tekst]"/>
      <dgm:spPr/>
      <dgm:t>
        <a:bodyPr/>
        <a:lstStyle/>
        <a:p>
          <a:r>
            <a:rPr lang="da-DK" dirty="0"/>
            <a:t>Borgergrupper</a:t>
          </a:r>
        </a:p>
      </dgm:t>
    </dgm:pt>
    <dgm:pt modelId="{49A2F1BA-E972-47E6-BFBE-CA76D230CDB4}" type="parTrans" cxnId="{4722F64C-1502-4E0A-BA13-E5A690903447}">
      <dgm:prSet/>
      <dgm:spPr/>
      <dgm:t>
        <a:bodyPr/>
        <a:lstStyle/>
        <a:p>
          <a:endParaRPr lang="da-DK"/>
        </a:p>
      </dgm:t>
    </dgm:pt>
    <dgm:pt modelId="{A9C8FA33-E0A6-4607-8D2D-0DB72F7E2656}" type="sibTrans" cxnId="{4722F64C-1502-4E0A-BA13-E5A690903447}">
      <dgm:prSet/>
      <dgm:spPr/>
      <dgm:t>
        <a:bodyPr/>
        <a:lstStyle/>
        <a:p>
          <a:endParaRPr lang="da-DK"/>
        </a:p>
      </dgm:t>
    </dgm:pt>
    <dgm:pt modelId="{47C15ADB-F886-43A9-8023-BB9A3EE10580}">
      <dgm:prSet phldrT="[Tekst]"/>
      <dgm:spPr/>
      <dgm:t>
        <a:bodyPr/>
        <a:lstStyle/>
        <a:p>
          <a:r>
            <a:rPr lang="da-DK" dirty="0"/>
            <a:t>Virksomheder </a:t>
          </a:r>
        </a:p>
      </dgm:t>
    </dgm:pt>
    <dgm:pt modelId="{3E8BB457-4A41-4664-833D-0C999C06199B}" type="parTrans" cxnId="{CD828D04-9229-42DC-9911-7BBFD7ECF189}">
      <dgm:prSet/>
      <dgm:spPr/>
      <dgm:t>
        <a:bodyPr/>
        <a:lstStyle/>
        <a:p>
          <a:endParaRPr lang="da-DK"/>
        </a:p>
      </dgm:t>
    </dgm:pt>
    <dgm:pt modelId="{32F680E5-1BC5-440A-8ECA-4D447AAD4045}" type="sibTrans" cxnId="{CD828D04-9229-42DC-9911-7BBFD7ECF189}">
      <dgm:prSet/>
      <dgm:spPr/>
      <dgm:t>
        <a:bodyPr/>
        <a:lstStyle/>
        <a:p>
          <a:endParaRPr lang="da-DK"/>
        </a:p>
      </dgm:t>
    </dgm:pt>
    <dgm:pt modelId="{2625ACD3-DC3F-4006-B530-7D7EAF06D04C}" type="pres">
      <dgm:prSet presAssocID="{F90E03B1-B4AB-40C0-B693-E02E3C422B5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51EDF4-58A3-4337-B66A-8A804045345A}" type="pres">
      <dgm:prSet presAssocID="{13A49DC2-35C6-4018-B1BA-37825E54DBB3}" presName="centerShape" presStyleLbl="node0" presStyleIdx="0" presStyleCnt="1"/>
      <dgm:spPr/>
    </dgm:pt>
    <dgm:pt modelId="{87AB82E5-65D8-4FC4-8776-23D15CD15011}" type="pres">
      <dgm:prSet presAssocID="{21CBCEC3-3D4C-4E27-81B0-7665CEDBAF8D}" presName="node" presStyleLbl="node1" presStyleIdx="0" presStyleCnt="4">
        <dgm:presLayoutVars>
          <dgm:bulletEnabled val="1"/>
        </dgm:presLayoutVars>
      </dgm:prSet>
      <dgm:spPr/>
    </dgm:pt>
    <dgm:pt modelId="{C7023489-9A22-4F9B-868F-C477D989FC6A}" type="pres">
      <dgm:prSet presAssocID="{21CBCEC3-3D4C-4E27-81B0-7665CEDBAF8D}" presName="dummy" presStyleCnt="0"/>
      <dgm:spPr/>
    </dgm:pt>
    <dgm:pt modelId="{8C3BB4AD-F4AE-48C2-B714-CB1BDA4ED1D7}" type="pres">
      <dgm:prSet presAssocID="{8D81FD11-B7D6-4646-A306-BBA7DF045F6E}" presName="sibTrans" presStyleLbl="sibTrans2D1" presStyleIdx="0" presStyleCnt="4"/>
      <dgm:spPr/>
    </dgm:pt>
    <dgm:pt modelId="{B132A878-8F2C-4449-80C7-CDF6959106F5}" type="pres">
      <dgm:prSet presAssocID="{03BBFA5A-E460-4AF9-8761-00A59CF27974}" presName="node" presStyleLbl="node1" presStyleIdx="1" presStyleCnt="4">
        <dgm:presLayoutVars>
          <dgm:bulletEnabled val="1"/>
        </dgm:presLayoutVars>
      </dgm:prSet>
      <dgm:spPr/>
    </dgm:pt>
    <dgm:pt modelId="{DB35491F-BBE9-4722-8E63-17405261E2E4}" type="pres">
      <dgm:prSet presAssocID="{03BBFA5A-E460-4AF9-8761-00A59CF27974}" presName="dummy" presStyleCnt="0"/>
      <dgm:spPr/>
    </dgm:pt>
    <dgm:pt modelId="{44E693C0-EAF0-4270-8E30-4AB11B5A8A11}" type="pres">
      <dgm:prSet presAssocID="{E4CBEBE7-62C2-47B7-A4CC-04E61585C22B}" presName="sibTrans" presStyleLbl="sibTrans2D1" presStyleIdx="1" presStyleCnt="4"/>
      <dgm:spPr/>
    </dgm:pt>
    <dgm:pt modelId="{AA726C66-9476-4C93-9CF2-BBFEC7F2409F}" type="pres">
      <dgm:prSet presAssocID="{62FA17BC-188D-4B2A-8D34-AEF6B1E03C2C}" presName="node" presStyleLbl="node1" presStyleIdx="2" presStyleCnt="4">
        <dgm:presLayoutVars>
          <dgm:bulletEnabled val="1"/>
        </dgm:presLayoutVars>
      </dgm:prSet>
      <dgm:spPr/>
    </dgm:pt>
    <dgm:pt modelId="{E5E1EE61-EE68-4E5B-B27B-BD7CCFDB1D43}" type="pres">
      <dgm:prSet presAssocID="{62FA17BC-188D-4B2A-8D34-AEF6B1E03C2C}" presName="dummy" presStyleCnt="0"/>
      <dgm:spPr/>
    </dgm:pt>
    <dgm:pt modelId="{3BE77F36-CBBC-433B-9D9A-D4E747E6841A}" type="pres">
      <dgm:prSet presAssocID="{A9C8FA33-E0A6-4607-8D2D-0DB72F7E2656}" presName="sibTrans" presStyleLbl="sibTrans2D1" presStyleIdx="2" presStyleCnt="4"/>
      <dgm:spPr/>
    </dgm:pt>
    <dgm:pt modelId="{B8CB8CC7-5AE5-4F91-A9CB-F6EF9CB41BF6}" type="pres">
      <dgm:prSet presAssocID="{47C15ADB-F886-43A9-8023-BB9A3EE10580}" presName="node" presStyleLbl="node1" presStyleIdx="3" presStyleCnt="4">
        <dgm:presLayoutVars>
          <dgm:bulletEnabled val="1"/>
        </dgm:presLayoutVars>
      </dgm:prSet>
      <dgm:spPr/>
    </dgm:pt>
    <dgm:pt modelId="{24F1D763-A8E3-4D13-941B-5753C16F786B}" type="pres">
      <dgm:prSet presAssocID="{47C15ADB-F886-43A9-8023-BB9A3EE10580}" presName="dummy" presStyleCnt="0"/>
      <dgm:spPr/>
    </dgm:pt>
    <dgm:pt modelId="{AFEAF78C-0330-4D62-AC5C-86F767899EFD}" type="pres">
      <dgm:prSet presAssocID="{32F680E5-1BC5-440A-8ECA-4D447AAD4045}" presName="sibTrans" presStyleLbl="sibTrans2D1" presStyleIdx="3" presStyleCnt="4"/>
      <dgm:spPr/>
    </dgm:pt>
  </dgm:ptLst>
  <dgm:cxnLst>
    <dgm:cxn modelId="{CD828D04-9229-42DC-9911-7BBFD7ECF189}" srcId="{13A49DC2-35C6-4018-B1BA-37825E54DBB3}" destId="{47C15ADB-F886-43A9-8023-BB9A3EE10580}" srcOrd="3" destOrd="0" parTransId="{3E8BB457-4A41-4664-833D-0C999C06199B}" sibTransId="{32F680E5-1BC5-440A-8ECA-4D447AAD4045}"/>
    <dgm:cxn modelId="{40027710-BE19-4E60-90F9-6430D1E08D82}" type="presOf" srcId="{62FA17BC-188D-4B2A-8D34-AEF6B1E03C2C}" destId="{AA726C66-9476-4C93-9CF2-BBFEC7F2409F}" srcOrd="0" destOrd="0" presId="urn:microsoft.com/office/officeart/2005/8/layout/radial6"/>
    <dgm:cxn modelId="{25EDCC17-9934-422F-A482-7A893F0CF38B}" srcId="{F90E03B1-B4AB-40C0-B693-E02E3C422B57}" destId="{13A49DC2-35C6-4018-B1BA-37825E54DBB3}" srcOrd="0" destOrd="0" parTransId="{9A0745AA-701B-49E5-BCCE-491206DF6120}" sibTransId="{479222D8-F263-4B81-B1A8-88DB03E654EF}"/>
    <dgm:cxn modelId="{DE294521-0376-4543-A6F1-7CF5B194E4F7}" type="presOf" srcId="{13A49DC2-35C6-4018-B1BA-37825E54DBB3}" destId="{2951EDF4-58A3-4337-B66A-8A804045345A}" srcOrd="0" destOrd="0" presId="urn:microsoft.com/office/officeart/2005/8/layout/radial6"/>
    <dgm:cxn modelId="{782B0B39-4855-41F2-BA2A-9FD20A090F56}" type="presOf" srcId="{03BBFA5A-E460-4AF9-8761-00A59CF27974}" destId="{B132A878-8F2C-4449-80C7-CDF6959106F5}" srcOrd="0" destOrd="0" presId="urn:microsoft.com/office/officeart/2005/8/layout/radial6"/>
    <dgm:cxn modelId="{D8C0113D-C851-46A8-86C1-895C9A3CFB1F}" type="presOf" srcId="{8D81FD11-B7D6-4646-A306-BBA7DF045F6E}" destId="{8C3BB4AD-F4AE-48C2-B714-CB1BDA4ED1D7}" srcOrd="0" destOrd="0" presId="urn:microsoft.com/office/officeart/2005/8/layout/radial6"/>
    <dgm:cxn modelId="{C7994A64-70E9-487F-B6CB-E24E2E27FDBE}" type="presOf" srcId="{21CBCEC3-3D4C-4E27-81B0-7665CEDBAF8D}" destId="{87AB82E5-65D8-4FC4-8776-23D15CD15011}" srcOrd="0" destOrd="0" presId="urn:microsoft.com/office/officeart/2005/8/layout/radial6"/>
    <dgm:cxn modelId="{90CAA567-F9B1-4F61-BD8D-F01092CA6F3C}" srcId="{13A49DC2-35C6-4018-B1BA-37825E54DBB3}" destId="{03BBFA5A-E460-4AF9-8761-00A59CF27974}" srcOrd="1" destOrd="0" parTransId="{EDB7CD91-2584-459B-B0C4-4D7A5EC87738}" sibTransId="{E4CBEBE7-62C2-47B7-A4CC-04E61585C22B}"/>
    <dgm:cxn modelId="{4722F64C-1502-4E0A-BA13-E5A690903447}" srcId="{13A49DC2-35C6-4018-B1BA-37825E54DBB3}" destId="{62FA17BC-188D-4B2A-8D34-AEF6B1E03C2C}" srcOrd="2" destOrd="0" parTransId="{49A2F1BA-E972-47E6-BFBE-CA76D230CDB4}" sibTransId="{A9C8FA33-E0A6-4607-8D2D-0DB72F7E2656}"/>
    <dgm:cxn modelId="{E5898570-F1FE-4787-A0C6-9F50AB1A26F7}" type="presOf" srcId="{F90E03B1-B4AB-40C0-B693-E02E3C422B57}" destId="{2625ACD3-DC3F-4006-B530-7D7EAF06D04C}" srcOrd="0" destOrd="0" presId="urn:microsoft.com/office/officeart/2005/8/layout/radial6"/>
    <dgm:cxn modelId="{86C0C171-F047-49A7-8CC9-36F5B434F4C3}" srcId="{13A49DC2-35C6-4018-B1BA-37825E54DBB3}" destId="{21CBCEC3-3D4C-4E27-81B0-7665CEDBAF8D}" srcOrd="0" destOrd="0" parTransId="{AF6CEBD7-38A2-4399-9DFA-72D14BDE4854}" sibTransId="{8D81FD11-B7D6-4646-A306-BBA7DF045F6E}"/>
    <dgm:cxn modelId="{6D150A52-0EE8-48A0-B3CF-7B87BA53EE58}" type="presOf" srcId="{32F680E5-1BC5-440A-8ECA-4D447AAD4045}" destId="{AFEAF78C-0330-4D62-AC5C-86F767899EFD}" srcOrd="0" destOrd="0" presId="urn:microsoft.com/office/officeart/2005/8/layout/radial6"/>
    <dgm:cxn modelId="{27C5D59D-80B7-455C-93E6-8D5371E8379B}" type="presOf" srcId="{47C15ADB-F886-43A9-8023-BB9A3EE10580}" destId="{B8CB8CC7-5AE5-4F91-A9CB-F6EF9CB41BF6}" srcOrd="0" destOrd="0" presId="urn:microsoft.com/office/officeart/2005/8/layout/radial6"/>
    <dgm:cxn modelId="{E89CEAA3-478E-45AF-80E6-84A3FDC3396F}" type="presOf" srcId="{E4CBEBE7-62C2-47B7-A4CC-04E61585C22B}" destId="{44E693C0-EAF0-4270-8E30-4AB11B5A8A11}" srcOrd="0" destOrd="0" presId="urn:microsoft.com/office/officeart/2005/8/layout/radial6"/>
    <dgm:cxn modelId="{AB2D9ABD-0CB3-447F-BA0A-AA564A8656AE}" type="presOf" srcId="{A9C8FA33-E0A6-4607-8D2D-0DB72F7E2656}" destId="{3BE77F36-CBBC-433B-9D9A-D4E747E6841A}" srcOrd="0" destOrd="0" presId="urn:microsoft.com/office/officeart/2005/8/layout/radial6"/>
    <dgm:cxn modelId="{7DD74951-DC14-4E44-A971-ACBB7D1FAFBD}" type="presParOf" srcId="{2625ACD3-DC3F-4006-B530-7D7EAF06D04C}" destId="{2951EDF4-58A3-4337-B66A-8A804045345A}" srcOrd="0" destOrd="0" presId="urn:microsoft.com/office/officeart/2005/8/layout/radial6"/>
    <dgm:cxn modelId="{22EFD330-A0C2-46C9-BAA5-453BDE1E931F}" type="presParOf" srcId="{2625ACD3-DC3F-4006-B530-7D7EAF06D04C}" destId="{87AB82E5-65D8-4FC4-8776-23D15CD15011}" srcOrd="1" destOrd="0" presId="urn:microsoft.com/office/officeart/2005/8/layout/radial6"/>
    <dgm:cxn modelId="{7CCD354E-42D6-40CB-AA28-BC30FC35B6D2}" type="presParOf" srcId="{2625ACD3-DC3F-4006-B530-7D7EAF06D04C}" destId="{C7023489-9A22-4F9B-868F-C477D989FC6A}" srcOrd="2" destOrd="0" presId="urn:microsoft.com/office/officeart/2005/8/layout/radial6"/>
    <dgm:cxn modelId="{E3BBCAD2-8E59-4F63-9C62-C102208D9147}" type="presParOf" srcId="{2625ACD3-DC3F-4006-B530-7D7EAF06D04C}" destId="{8C3BB4AD-F4AE-48C2-B714-CB1BDA4ED1D7}" srcOrd="3" destOrd="0" presId="urn:microsoft.com/office/officeart/2005/8/layout/radial6"/>
    <dgm:cxn modelId="{2FB5E75C-4D74-46A0-ACE3-34B2D8754C7B}" type="presParOf" srcId="{2625ACD3-DC3F-4006-B530-7D7EAF06D04C}" destId="{B132A878-8F2C-4449-80C7-CDF6959106F5}" srcOrd="4" destOrd="0" presId="urn:microsoft.com/office/officeart/2005/8/layout/radial6"/>
    <dgm:cxn modelId="{39BA678A-A578-4D40-89E7-11BE9B675142}" type="presParOf" srcId="{2625ACD3-DC3F-4006-B530-7D7EAF06D04C}" destId="{DB35491F-BBE9-4722-8E63-17405261E2E4}" srcOrd="5" destOrd="0" presId="urn:microsoft.com/office/officeart/2005/8/layout/radial6"/>
    <dgm:cxn modelId="{1FCBB81F-6AA1-477F-9AED-6A452C356D08}" type="presParOf" srcId="{2625ACD3-DC3F-4006-B530-7D7EAF06D04C}" destId="{44E693C0-EAF0-4270-8E30-4AB11B5A8A11}" srcOrd="6" destOrd="0" presId="urn:microsoft.com/office/officeart/2005/8/layout/radial6"/>
    <dgm:cxn modelId="{DB55C8BF-17F4-4C79-AD2D-B95A22BC301B}" type="presParOf" srcId="{2625ACD3-DC3F-4006-B530-7D7EAF06D04C}" destId="{AA726C66-9476-4C93-9CF2-BBFEC7F2409F}" srcOrd="7" destOrd="0" presId="urn:microsoft.com/office/officeart/2005/8/layout/radial6"/>
    <dgm:cxn modelId="{288C650D-6537-4617-BE58-1529F3CF5D6A}" type="presParOf" srcId="{2625ACD3-DC3F-4006-B530-7D7EAF06D04C}" destId="{E5E1EE61-EE68-4E5B-B27B-BD7CCFDB1D43}" srcOrd="8" destOrd="0" presId="urn:microsoft.com/office/officeart/2005/8/layout/radial6"/>
    <dgm:cxn modelId="{21B23279-3357-4725-8969-B44BD471F775}" type="presParOf" srcId="{2625ACD3-DC3F-4006-B530-7D7EAF06D04C}" destId="{3BE77F36-CBBC-433B-9D9A-D4E747E6841A}" srcOrd="9" destOrd="0" presId="urn:microsoft.com/office/officeart/2005/8/layout/radial6"/>
    <dgm:cxn modelId="{243EB045-1166-4E2A-9546-2F4F7F7CD6E4}" type="presParOf" srcId="{2625ACD3-DC3F-4006-B530-7D7EAF06D04C}" destId="{B8CB8CC7-5AE5-4F91-A9CB-F6EF9CB41BF6}" srcOrd="10" destOrd="0" presId="urn:microsoft.com/office/officeart/2005/8/layout/radial6"/>
    <dgm:cxn modelId="{3169A6B6-F5EE-4EF0-A67A-75FA043D6231}" type="presParOf" srcId="{2625ACD3-DC3F-4006-B530-7D7EAF06D04C}" destId="{24F1D763-A8E3-4D13-941B-5753C16F786B}" srcOrd="11" destOrd="0" presId="urn:microsoft.com/office/officeart/2005/8/layout/radial6"/>
    <dgm:cxn modelId="{23C5DB7D-FD09-4F53-9D46-0389E711708F}" type="presParOf" srcId="{2625ACD3-DC3F-4006-B530-7D7EAF06D04C}" destId="{AFEAF78C-0330-4D62-AC5C-86F767899EF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DD372-A575-4829-90E9-78CE5D4ABF68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a-DK"/>
        </a:p>
      </dgm:t>
    </dgm:pt>
    <dgm:pt modelId="{EBD8A6E3-9876-480B-B749-310BCA9E2B79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>
              <a:solidFill>
                <a:schemeClr val="accent5">
                  <a:lumMod val="50000"/>
                </a:schemeClr>
              </a:solidFill>
            </a:rPr>
            <a:t>Ansøgning</a:t>
          </a:r>
        </a:p>
      </dgm:t>
    </dgm:pt>
    <dgm:pt modelId="{7D37F0FE-BE8D-49D3-BC1E-94EAFA929D18}" type="parTrans" cxnId="{620F058E-8804-4643-B02A-8E95BED5180A}">
      <dgm:prSet/>
      <dgm:spPr/>
      <dgm:t>
        <a:bodyPr/>
        <a:lstStyle/>
        <a:p>
          <a:endParaRPr lang="da-DK"/>
        </a:p>
      </dgm:t>
    </dgm:pt>
    <dgm:pt modelId="{380F3C3E-594C-44C7-8BFF-13EE84AC85E9}" type="sibTrans" cxnId="{620F058E-8804-4643-B02A-8E95BED5180A}">
      <dgm:prSet/>
      <dgm:spPr/>
      <dgm:t>
        <a:bodyPr/>
        <a:lstStyle/>
        <a:p>
          <a:endParaRPr lang="da-DK"/>
        </a:p>
      </dgm:t>
    </dgm:pt>
    <dgm:pt modelId="{F047E959-70C2-451C-8B5B-77CF25DF7F07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>
              <a:solidFill>
                <a:schemeClr val="accent5">
                  <a:lumMod val="50000"/>
                </a:schemeClr>
              </a:solidFill>
            </a:rPr>
            <a:t>Informationsmøde d. 16. januar</a:t>
          </a:r>
        </a:p>
      </dgm:t>
    </dgm:pt>
    <dgm:pt modelId="{4E2BC877-7033-4EDE-AAB3-9FB9DA1F6D50}" type="parTrans" cxnId="{FA7FEF51-5A11-4C32-8B88-3CD63267ECF0}">
      <dgm:prSet/>
      <dgm:spPr/>
      <dgm:t>
        <a:bodyPr/>
        <a:lstStyle/>
        <a:p>
          <a:endParaRPr lang="da-DK"/>
        </a:p>
      </dgm:t>
    </dgm:pt>
    <dgm:pt modelId="{EAB6C27C-74BD-47F1-BA80-F2E59CE7495A}" type="sibTrans" cxnId="{FA7FEF51-5A11-4C32-8B88-3CD63267ECF0}">
      <dgm:prSet/>
      <dgm:spPr/>
      <dgm:t>
        <a:bodyPr/>
        <a:lstStyle/>
        <a:p>
          <a:endParaRPr lang="da-DK"/>
        </a:p>
      </dgm:t>
    </dgm:pt>
    <dgm:pt modelId="{6C03FB25-13D7-4A87-8F7A-CC31BFD4FE32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>
              <a:solidFill>
                <a:schemeClr val="accent5">
                  <a:lumMod val="50000"/>
                </a:schemeClr>
              </a:solidFill>
            </a:rPr>
            <a:t>Indstilling</a:t>
          </a:r>
        </a:p>
      </dgm:t>
    </dgm:pt>
    <dgm:pt modelId="{CD1BCF3A-E752-47A0-A493-FB7408B5B0E0}" type="parTrans" cxnId="{0C6EB9E5-F0FE-44EB-AD3B-D8F0FBDA6F5C}">
      <dgm:prSet/>
      <dgm:spPr/>
      <dgm:t>
        <a:bodyPr/>
        <a:lstStyle/>
        <a:p>
          <a:endParaRPr lang="da-DK"/>
        </a:p>
      </dgm:t>
    </dgm:pt>
    <dgm:pt modelId="{C41853DA-8DE4-420E-895F-1D5F6E99A218}" type="sibTrans" cxnId="{0C6EB9E5-F0FE-44EB-AD3B-D8F0FBDA6F5C}">
      <dgm:prSet/>
      <dgm:spPr/>
      <dgm:t>
        <a:bodyPr/>
        <a:lstStyle/>
        <a:p>
          <a:endParaRPr lang="da-DK"/>
        </a:p>
      </dgm:t>
    </dgm:pt>
    <dgm:pt modelId="{E22D1391-EE1F-44F6-852C-889F6E5D94E6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>
              <a:solidFill>
                <a:schemeClr val="accent5">
                  <a:lumMod val="50000"/>
                </a:schemeClr>
              </a:solidFill>
            </a:rPr>
            <a:t>Arbejdsgruppen indstiller til Klimaudvalget</a:t>
          </a:r>
        </a:p>
      </dgm:t>
    </dgm:pt>
    <dgm:pt modelId="{997E0426-EACE-4938-B4A5-D623353DC105}" type="parTrans" cxnId="{1CBC820C-D695-4724-BCF5-33286BF6281A}">
      <dgm:prSet/>
      <dgm:spPr/>
      <dgm:t>
        <a:bodyPr/>
        <a:lstStyle/>
        <a:p>
          <a:endParaRPr lang="da-DK"/>
        </a:p>
      </dgm:t>
    </dgm:pt>
    <dgm:pt modelId="{897AF9CF-5AF1-4759-9307-88A885B95B5F}" type="sibTrans" cxnId="{1CBC820C-D695-4724-BCF5-33286BF6281A}">
      <dgm:prSet/>
      <dgm:spPr/>
      <dgm:t>
        <a:bodyPr/>
        <a:lstStyle/>
        <a:p>
          <a:endParaRPr lang="da-DK"/>
        </a:p>
      </dgm:t>
    </dgm:pt>
    <dgm:pt modelId="{817E0426-8FAF-4D22-A98C-D27A3A1C956D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>
              <a:solidFill>
                <a:schemeClr val="accent5">
                  <a:lumMod val="50000"/>
                </a:schemeClr>
              </a:solidFill>
            </a:rPr>
            <a:t>Politisk godkendelse </a:t>
          </a:r>
        </a:p>
      </dgm:t>
    </dgm:pt>
    <dgm:pt modelId="{D9F09AA0-B747-41D9-A41A-6577ADFA92CB}" type="parTrans" cxnId="{8B6A7C39-3744-4E80-B1CF-BA15669ADDCE}">
      <dgm:prSet/>
      <dgm:spPr/>
      <dgm:t>
        <a:bodyPr/>
        <a:lstStyle/>
        <a:p>
          <a:endParaRPr lang="da-DK"/>
        </a:p>
      </dgm:t>
    </dgm:pt>
    <dgm:pt modelId="{CD5D768D-FC69-466A-9C8F-2BB8007E7181}" type="sibTrans" cxnId="{8B6A7C39-3744-4E80-B1CF-BA15669ADDCE}">
      <dgm:prSet/>
      <dgm:spPr/>
      <dgm:t>
        <a:bodyPr/>
        <a:lstStyle/>
        <a:p>
          <a:endParaRPr lang="da-DK"/>
        </a:p>
      </dgm:t>
    </dgm:pt>
    <dgm:pt modelId="{19A62E91-E62C-475A-A34C-6C64B8A900B8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>
              <a:solidFill>
                <a:schemeClr val="accent5">
                  <a:lumMod val="50000"/>
                </a:schemeClr>
              </a:solidFill>
            </a:rPr>
            <a:t>Godkendelse i Udvalget for Teknik &amp; Miljø d. 7. maj</a:t>
          </a:r>
        </a:p>
      </dgm:t>
    </dgm:pt>
    <dgm:pt modelId="{178114B3-15B7-4653-BE7C-4915EE8F1C4E}" type="parTrans" cxnId="{F5FF2487-4BCB-4760-A11E-18D33556B663}">
      <dgm:prSet/>
      <dgm:spPr/>
      <dgm:t>
        <a:bodyPr/>
        <a:lstStyle/>
        <a:p>
          <a:endParaRPr lang="da-DK"/>
        </a:p>
      </dgm:t>
    </dgm:pt>
    <dgm:pt modelId="{34B93C7C-DB8B-4FA1-97D1-23F97A512C48}" type="sibTrans" cxnId="{F5FF2487-4BCB-4760-A11E-18D33556B663}">
      <dgm:prSet/>
      <dgm:spPr/>
      <dgm:t>
        <a:bodyPr/>
        <a:lstStyle/>
        <a:p>
          <a:endParaRPr lang="da-DK"/>
        </a:p>
      </dgm:t>
    </dgm:pt>
    <dgm:pt modelId="{10112FE2-7ACE-44B1-9D27-BECB5FDE9A2E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>
              <a:solidFill>
                <a:schemeClr val="accent5">
                  <a:lumMod val="50000"/>
                </a:schemeClr>
              </a:solidFill>
            </a:rPr>
            <a:t>Godkendelse i Økonomiudvalget d. 21. maj</a:t>
          </a:r>
        </a:p>
      </dgm:t>
    </dgm:pt>
    <dgm:pt modelId="{C3507E5F-ED5F-4ABE-BBF3-297D88FCCBA1}" type="parTrans" cxnId="{E1B37774-6ABF-4F91-BB97-39F54C0C6C34}">
      <dgm:prSet/>
      <dgm:spPr/>
      <dgm:t>
        <a:bodyPr/>
        <a:lstStyle/>
        <a:p>
          <a:endParaRPr lang="da-DK"/>
        </a:p>
      </dgm:t>
    </dgm:pt>
    <dgm:pt modelId="{C08589FE-FF1F-4E21-93EF-15DAFF9ECBA5}" type="sibTrans" cxnId="{E1B37774-6ABF-4F91-BB97-39F54C0C6C34}">
      <dgm:prSet/>
      <dgm:spPr/>
      <dgm:t>
        <a:bodyPr/>
        <a:lstStyle/>
        <a:p>
          <a:endParaRPr lang="da-DK"/>
        </a:p>
      </dgm:t>
    </dgm:pt>
    <dgm:pt modelId="{AEFE5001-CA88-4E3B-A134-CCB6BEDA3BF3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>
              <a:solidFill>
                <a:schemeClr val="accent5">
                  <a:lumMod val="50000"/>
                </a:schemeClr>
              </a:solidFill>
            </a:rPr>
            <a:t>Workshop/sparring d. 22. februar</a:t>
          </a:r>
        </a:p>
      </dgm:t>
    </dgm:pt>
    <dgm:pt modelId="{52C50FF9-327C-4E10-9600-60F1AEE4D83D}" type="parTrans" cxnId="{4C78A56E-78F6-4387-9AF5-ED3148DDF877}">
      <dgm:prSet/>
      <dgm:spPr/>
      <dgm:t>
        <a:bodyPr/>
        <a:lstStyle/>
        <a:p>
          <a:endParaRPr lang="da-DK"/>
        </a:p>
      </dgm:t>
    </dgm:pt>
    <dgm:pt modelId="{BD81D1C9-C353-43F3-AD7D-35D75BC85381}" type="sibTrans" cxnId="{4C78A56E-78F6-4387-9AF5-ED3148DDF877}">
      <dgm:prSet/>
      <dgm:spPr/>
      <dgm:t>
        <a:bodyPr/>
        <a:lstStyle/>
        <a:p>
          <a:endParaRPr lang="da-DK"/>
        </a:p>
      </dgm:t>
    </dgm:pt>
    <dgm:pt modelId="{70BC4E82-8394-4A8A-8F69-56D6C4C1C4B0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b="1" dirty="0">
              <a:solidFill>
                <a:schemeClr val="accent5">
                  <a:lumMod val="50000"/>
                </a:schemeClr>
              </a:solidFill>
            </a:rPr>
            <a:t>Ansøgningsfrist d. 20 marts </a:t>
          </a:r>
        </a:p>
      </dgm:t>
    </dgm:pt>
    <dgm:pt modelId="{EDE6C62D-1428-4F6D-A505-D3E9ECD7EE3B}" type="parTrans" cxnId="{6B349046-59F5-4FA5-82E9-6773B96C8E47}">
      <dgm:prSet/>
      <dgm:spPr/>
      <dgm:t>
        <a:bodyPr/>
        <a:lstStyle/>
        <a:p>
          <a:endParaRPr lang="da-DK"/>
        </a:p>
      </dgm:t>
    </dgm:pt>
    <dgm:pt modelId="{EA5DE886-B633-429D-8AAE-33F936B95C49}" type="sibTrans" cxnId="{6B349046-59F5-4FA5-82E9-6773B96C8E47}">
      <dgm:prSet/>
      <dgm:spPr/>
      <dgm:t>
        <a:bodyPr/>
        <a:lstStyle/>
        <a:p>
          <a:endParaRPr lang="da-DK"/>
        </a:p>
      </dgm:t>
    </dgm:pt>
    <dgm:pt modelId="{5858FB3E-11E4-48A5-A2C0-61073D3B2629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>
              <a:solidFill>
                <a:schemeClr val="accent5">
                  <a:lumMod val="50000"/>
                </a:schemeClr>
              </a:solidFill>
            </a:rPr>
            <a:t>Klimaudvalget indstiller d. 23. april</a:t>
          </a:r>
        </a:p>
      </dgm:t>
    </dgm:pt>
    <dgm:pt modelId="{B66277A7-3460-49CC-93E1-E75C46F23E9E}" type="parTrans" cxnId="{9FF72897-4FFB-4660-898B-DA23E52E8D6C}">
      <dgm:prSet/>
      <dgm:spPr/>
      <dgm:t>
        <a:bodyPr/>
        <a:lstStyle/>
        <a:p>
          <a:endParaRPr lang="da-DK"/>
        </a:p>
      </dgm:t>
    </dgm:pt>
    <dgm:pt modelId="{87C60A08-F40A-40B7-938D-1337A0B27AEC}" type="sibTrans" cxnId="{9FF72897-4FFB-4660-898B-DA23E52E8D6C}">
      <dgm:prSet/>
      <dgm:spPr/>
      <dgm:t>
        <a:bodyPr/>
        <a:lstStyle/>
        <a:p>
          <a:endParaRPr lang="da-DK"/>
        </a:p>
      </dgm:t>
    </dgm:pt>
    <dgm:pt modelId="{54DDCCE8-4CDE-4957-BF5D-31961800F7FB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>
              <a:solidFill>
                <a:schemeClr val="accent5">
                  <a:lumMod val="50000"/>
                </a:schemeClr>
              </a:solidFill>
            </a:rPr>
            <a:t>Godkendelse i Byrådet d. 28. maj</a:t>
          </a:r>
        </a:p>
      </dgm:t>
    </dgm:pt>
    <dgm:pt modelId="{4531EAF0-8A2D-4456-99CF-EB29EE27B7BD}" type="parTrans" cxnId="{8686B86B-3E3A-49AA-B5B8-73FE89E43684}">
      <dgm:prSet/>
      <dgm:spPr/>
      <dgm:t>
        <a:bodyPr/>
        <a:lstStyle/>
        <a:p>
          <a:endParaRPr lang="da-DK"/>
        </a:p>
      </dgm:t>
    </dgm:pt>
    <dgm:pt modelId="{AB53AD39-D3C2-4472-A05A-751B3D980ADD}" type="sibTrans" cxnId="{8686B86B-3E3A-49AA-B5B8-73FE89E43684}">
      <dgm:prSet/>
      <dgm:spPr/>
      <dgm:t>
        <a:bodyPr/>
        <a:lstStyle/>
        <a:p>
          <a:endParaRPr lang="da-DK"/>
        </a:p>
      </dgm:t>
    </dgm:pt>
    <dgm:pt modelId="{F436C097-F4D1-41A8-A5D8-C89F82320780}" type="pres">
      <dgm:prSet presAssocID="{47EDD372-A575-4829-90E9-78CE5D4ABF68}" presName="root" presStyleCnt="0">
        <dgm:presLayoutVars>
          <dgm:dir/>
          <dgm:resizeHandles val="exact"/>
        </dgm:presLayoutVars>
      </dgm:prSet>
      <dgm:spPr/>
    </dgm:pt>
    <dgm:pt modelId="{63EE3BDC-75C7-4C9A-ACA6-44821FCE0FCC}" type="pres">
      <dgm:prSet presAssocID="{EBD8A6E3-9876-480B-B749-310BCA9E2B79}" presName="compNode" presStyleCnt="0"/>
      <dgm:spPr/>
    </dgm:pt>
    <dgm:pt modelId="{15AA202E-D87D-45EC-B53A-48508D290954}" type="pres">
      <dgm:prSet presAssocID="{EBD8A6E3-9876-480B-B749-310BCA9E2B7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liste med massiv udfyldning"/>
        </a:ext>
      </dgm:extLst>
    </dgm:pt>
    <dgm:pt modelId="{E9D4CAAC-4036-4F70-B5FE-7A9808BBEEA2}" type="pres">
      <dgm:prSet presAssocID="{EBD8A6E3-9876-480B-B749-310BCA9E2B79}" presName="iconSpace" presStyleCnt="0"/>
      <dgm:spPr/>
    </dgm:pt>
    <dgm:pt modelId="{8FBC1821-E5CD-432A-A81C-537B0A03708F}" type="pres">
      <dgm:prSet presAssocID="{EBD8A6E3-9876-480B-B749-310BCA9E2B79}" presName="parTx" presStyleLbl="revTx" presStyleIdx="0" presStyleCnt="6">
        <dgm:presLayoutVars>
          <dgm:chMax val="0"/>
          <dgm:chPref val="0"/>
        </dgm:presLayoutVars>
      </dgm:prSet>
      <dgm:spPr/>
    </dgm:pt>
    <dgm:pt modelId="{F4A8CDAE-E84C-472F-9983-56555BFD1EAB}" type="pres">
      <dgm:prSet presAssocID="{EBD8A6E3-9876-480B-B749-310BCA9E2B79}" presName="txSpace" presStyleCnt="0"/>
      <dgm:spPr/>
    </dgm:pt>
    <dgm:pt modelId="{F578BA71-5802-4AF0-B581-510AA7D9A7A5}" type="pres">
      <dgm:prSet presAssocID="{EBD8A6E3-9876-480B-B749-310BCA9E2B79}" presName="desTx" presStyleLbl="revTx" presStyleIdx="1" presStyleCnt="6">
        <dgm:presLayoutVars/>
      </dgm:prSet>
      <dgm:spPr/>
    </dgm:pt>
    <dgm:pt modelId="{95D662B7-85F7-45FE-B362-785E3BB3D55F}" type="pres">
      <dgm:prSet presAssocID="{380F3C3E-594C-44C7-8BFF-13EE84AC85E9}" presName="sibTrans" presStyleCnt="0"/>
      <dgm:spPr/>
    </dgm:pt>
    <dgm:pt modelId="{AE72C1AB-BE0A-49BD-A75B-3366D5EB69BB}" type="pres">
      <dgm:prSet presAssocID="{6C03FB25-13D7-4A87-8F7A-CC31BFD4FE32}" presName="compNode" presStyleCnt="0"/>
      <dgm:spPr/>
    </dgm:pt>
    <dgm:pt modelId="{AAEBE2EA-2BE5-444C-9B23-DF62A3E6B619}" type="pres">
      <dgm:prSet presAssocID="{6C03FB25-13D7-4A87-8F7A-CC31BFD4FE3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mmentar synes godt om kontur"/>
        </a:ext>
      </dgm:extLst>
    </dgm:pt>
    <dgm:pt modelId="{CF104EAD-B565-4E50-A358-317A2B91490C}" type="pres">
      <dgm:prSet presAssocID="{6C03FB25-13D7-4A87-8F7A-CC31BFD4FE32}" presName="iconSpace" presStyleCnt="0"/>
      <dgm:spPr/>
    </dgm:pt>
    <dgm:pt modelId="{87F44B5D-EAC0-4E00-AA0B-9B371DF9D1E8}" type="pres">
      <dgm:prSet presAssocID="{6C03FB25-13D7-4A87-8F7A-CC31BFD4FE32}" presName="parTx" presStyleLbl="revTx" presStyleIdx="2" presStyleCnt="6">
        <dgm:presLayoutVars>
          <dgm:chMax val="0"/>
          <dgm:chPref val="0"/>
        </dgm:presLayoutVars>
      </dgm:prSet>
      <dgm:spPr/>
    </dgm:pt>
    <dgm:pt modelId="{8B3E4824-9E45-486B-944F-8F4C10FBDE40}" type="pres">
      <dgm:prSet presAssocID="{6C03FB25-13D7-4A87-8F7A-CC31BFD4FE32}" presName="txSpace" presStyleCnt="0"/>
      <dgm:spPr/>
    </dgm:pt>
    <dgm:pt modelId="{521BBEB8-4DFA-47AC-8B24-246041C962DD}" type="pres">
      <dgm:prSet presAssocID="{6C03FB25-13D7-4A87-8F7A-CC31BFD4FE32}" presName="desTx" presStyleLbl="revTx" presStyleIdx="3" presStyleCnt="6">
        <dgm:presLayoutVars/>
      </dgm:prSet>
      <dgm:spPr/>
    </dgm:pt>
    <dgm:pt modelId="{CEEC987D-7F7F-46FD-8145-1C9B46994F76}" type="pres">
      <dgm:prSet presAssocID="{C41853DA-8DE4-420E-895F-1D5F6E99A218}" presName="sibTrans" presStyleCnt="0"/>
      <dgm:spPr/>
    </dgm:pt>
    <dgm:pt modelId="{F5F7F36C-96B6-4003-A66F-48B31F2F1776}" type="pres">
      <dgm:prSet presAssocID="{817E0426-8FAF-4D22-A98C-D27A3A1C956D}" presName="compNode" presStyleCnt="0"/>
      <dgm:spPr/>
    </dgm:pt>
    <dgm:pt modelId="{ABDFE1E5-B92D-4F1C-B097-C6A1BF3DD96B}" type="pres">
      <dgm:prSet presAssocID="{817E0426-8FAF-4D22-A98C-D27A3A1C95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elæser"/>
        </a:ext>
      </dgm:extLst>
    </dgm:pt>
    <dgm:pt modelId="{D12AFDB5-4B44-4B3A-991E-0F2C089172BF}" type="pres">
      <dgm:prSet presAssocID="{817E0426-8FAF-4D22-A98C-D27A3A1C956D}" presName="iconSpace" presStyleCnt="0"/>
      <dgm:spPr/>
    </dgm:pt>
    <dgm:pt modelId="{F80E2AF9-7C93-4E17-BD29-6A856642AD60}" type="pres">
      <dgm:prSet presAssocID="{817E0426-8FAF-4D22-A98C-D27A3A1C956D}" presName="parTx" presStyleLbl="revTx" presStyleIdx="4" presStyleCnt="6">
        <dgm:presLayoutVars>
          <dgm:chMax val="0"/>
          <dgm:chPref val="0"/>
        </dgm:presLayoutVars>
      </dgm:prSet>
      <dgm:spPr/>
    </dgm:pt>
    <dgm:pt modelId="{7FA72B61-88DA-41FC-8ED1-1DE109F17C45}" type="pres">
      <dgm:prSet presAssocID="{817E0426-8FAF-4D22-A98C-D27A3A1C956D}" presName="txSpace" presStyleCnt="0"/>
      <dgm:spPr/>
    </dgm:pt>
    <dgm:pt modelId="{570F2BA7-079A-4591-B67A-30E63A994D1D}" type="pres">
      <dgm:prSet presAssocID="{817E0426-8FAF-4D22-A98C-D27A3A1C956D}" presName="desTx" presStyleLbl="revTx" presStyleIdx="5" presStyleCnt="6">
        <dgm:presLayoutVars/>
      </dgm:prSet>
      <dgm:spPr/>
    </dgm:pt>
  </dgm:ptLst>
  <dgm:cxnLst>
    <dgm:cxn modelId="{1CBC820C-D695-4724-BCF5-33286BF6281A}" srcId="{6C03FB25-13D7-4A87-8F7A-CC31BFD4FE32}" destId="{E22D1391-EE1F-44F6-852C-889F6E5D94E6}" srcOrd="0" destOrd="0" parTransId="{997E0426-EACE-4938-B4A5-D623353DC105}" sibTransId="{897AF9CF-5AF1-4759-9307-88A885B95B5F}"/>
    <dgm:cxn modelId="{B8170D1B-D1F0-49DA-BF78-7A85685E7A9C}" type="presOf" srcId="{E22D1391-EE1F-44F6-852C-889F6E5D94E6}" destId="{521BBEB8-4DFA-47AC-8B24-246041C962DD}" srcOrd="0" destOrd="0" presId="urn:microsoft.com/office/officeart/2018/5/layout/CenteredIconLabelDescriptionList"/>
    <dgm:cxn modelId="{7936F122-624E-4E1F-90C2-C64FA4D30FF7}" type="presOf" srcId="{817E0426-8FAF-4D22-A98C-D27A3A1C956D}" destId="{F80E2AF9-7C93-4E17-BD29-6A856642AD60}" srcOrd="0" destOrd="0" presId="urn:microsoft.com/office/officeart/2018/5/layout/CenteredIconLabelDescriptionList"/>
    <dgm:cxn modelId="{470FC935-B546-4F87-A323-83C36AB30F96}" type="presOf" srcId="{10112FE2-7ACE-44B1-9D27-BECB5FDE9A2E}" destId="{570F2BA7-079A-4591-B67A-30E63A994D1D}" srcOrd="0" destOrd="1" presId="urn:microsoft.com/office/officeart/2018/5/layout/CenteredIconLabelDescriptionList"/>
    <dgm:cxn modelId="{5497B336-9FD0-4A32-BFF7-965426E5FA80}" type="presOf" srcId="{54DDCCE8-4CDE-4957-BF5D-31961800F7FB}" destId="{570F2BA7-079A-4591-B67A-30E63A994D1D}" srcOrd="0" destOrd="2" presId="urn:microsoft.com/office/officeart/2018/5/layout/CenteredIconLabelDescriptionList"/>
    <dgm:cxn modelId="{8B6A7C39-3744-4E80-B1CF-BA15669ADDCE}" srcId="{47EDD372-A575-4829-90E9-78CE5D4ABF68}" destId="{817E0426-8FAF-4D22-A98C-D27A3A1C956D}" srcOrd="2" destOrd="0" parTransId="{D9F09AA0-B747-41D9-A41A-6577ADFA92CB}" sibTransId="{CD5D768D-FC69-466A-9C8F-2BB8007E7181}"/>
    <dgm:cxn modelId="{5D691966-4B0A-4EFB-8117-E23DBC89F7BA}" type="presOf" srcId="{5858FB3E-11E4-48A5-A2C0-61073D3B2629}" destId="{521BBEB8-4DFA-47AC-8B24-246041C962DD}" srcOrd="0" destOrd="1" presId="urn:microsoft.com/office/officeart/2018/5/layout/CenteredIconLabelDescriptionList"/>
    <dgm:cxn modelId="{6B349046-59F5-4FA5-82E9-6773B96C8E47}" srcId="{EBD8A6E3-9876-480B-B749-310BCA9E2B79}" destId="{70BC4E82-8394-4A8A-8F69-56D6C4C1C4B0}" srcOrd="2" destOrd="0" parTransId="{EDE6C62D-1428-4F6D-A505-D3E9ECD7EE3B}" sibTransId="{EA5DE886-B633-429D-8AAE-33F936B95C49}"/>
    <dgm:cxn modelId="{8686B86B-3E3A-49AA-B5B8-73FE89E43684}" srcId="{817E0426-8FAF-4D22-A98C-D27A3A1C956D}" destId="{54DDCCE8-4CDE-4957-BF5D-31961800F7FB}" srcOrd="2" destOrd="0" parTransId="{4531EAF0-8A2D-4456-99CF-EB29EE27B7BD}" sibTransId="{AB53AD39-D3C2-4472-A05A-751B3D980ADD}"/>
    <dgm:cxn modelId="{4C78A56E-78F6-4387-9AF5-ED3148DDF877}" srcId="{EBD8A6E3-9876-480B-B749-310BCA9E2B79}" destId="{AEFE5001-CA88-4E3B-A134-CCB6BEDA3BF3}" srcOrd="1" destOrd="0" parTransId="{52C50FF9-327C-4E10-9600-60F1AEE4D83D}" sibTransId="{BD81D1C9-C353-43F3-AD7D-35D75BC85381}"/>
    <dgm:cxn modelId="{9721DC4E-1874-4933-A1E2-6A6B3BF61AAE}" type="presOf" srcId="{AEFE5001-CA88-4E3B-A134-CCB6BEDA3BF3}" destId="{F578BA71-5802-4AF0-B581-510AA7D9A7A5}" srcOrd="0" destOrd="1" presId="urn:microsoft.com/office/officeart/2018/5/layout/CenteredIconLabelDescriptionList"/>
    <dgm:cxn modelId="{FA7FEF51-5A11-4C32-8B88-3CD63267ECF0}" srcId="{EBD8A6E3-9876-480B-B749-310BCA9E2B79}" destId="{F047E959-70C2-451C-8B5B-77CF25DF7F07}" srcOrd="0" destOrd="0" parTransId="{4E2BC877-7033-4EDE-AAB3-9FB9DA1F6D50}" sibTransId="{EAB6C27C-74BD-47F1-BA80-F2E59CE7495A}"/>
    <dgm:cxn modelId="{E1B37774-6ABF-4F91-BB97-39F54C0C6C34}" srcId="{817E0426-8FAF-4D22-A98C-D27A3A1C956D}" destId="{10112FE2-7ACE-44B1-9D27-BECB5FDE9A2E}" srcOrd="1" destOrd="0" parTransId="{C3507E5F-ED5F-4ABE-BBF3-297D88FCCBA1}" sibTransId="{C08589FE-FF1F-4E21-93EF-15DAFF9ECBA5}"/>
    <dgm:cxn modelId="{70D88455-F05E-4C90-BD12-03EAE3E913E7}" type="presOf" srcId="{70BC4E82-8394-4A8A-8F69-56D6C4C1C4B0}" destId="{F578BA71-5802-4AF0-B581-510AA7D9A7A5}" srcOrd="0" destOrd="2" presId="urn:microsoft.com/office/officeart/2018/5/layout/CenteredIconLabelDescriptionList"/>
    <dgm:cxn modelId="{F5FF2487-4BCB-4760-A11E-18D33556B663}" srcId="{817E0426-8FAF-4D22-A98C-D27A3A1C956D}" destId="{19A62E91-E62C-475A-A34C-6C64B8A900B8}" srcOrd="0" destOrd="0" parTransId="{178114B3-15B7-4653-BE7C-4915EE8F1C4E}" sibTransId="{34B93C7C-DB8B-4FA1-97D1-23F97A512C48}"/>
    <dgm:cxn modelId="{B8C8C08A-553F-40C2-A330-93A17B4056E6}" type="presOf" srcId="{6C03FB25-13D7-4A87-8F7A-CC31BFD4FE32}" destId="{87F44B5D-EAC0-4E00-AA0B-9B371DF9D1E8}" srcOrd="0" destOrd="0" presId="urn:microsoft.com/office/officeart/2018/5/layout/CenteredIconLabelDescriptionList"/>
    <dgm:cxn modelId="{620F058E-8804-4643-B02A-8E95BED5180A}" srcId="{47EDD372-A575-4829-90E9-78CE5D4ABF68}" destId="{EBD8A6E3-9876-480B-B749-310BCA9E2B79}" srcOrd="0" destOrd="0" parTransId="{7D37F0FE-BE8D-49D3-BC1E-94EAFA929D18}" sibTransId="{380F3C3E-594C-44C7-8BFF-13EE84AC85E9}"/>
    <dgm:cxn modelId="{9FF72897-4FFB-4660-898B-DA23E52E8D6C}" srcId="{6C03FB25-13D7-4A87-8F7A-CC31BFD4FE32}" destId="{5858FB3E-11E4-48A5-A2C0-61073D3B2629}" srcOrd="1" destOrd="0" parTransId="{B66277A7-3460-49CC-93E1-E75C46F23E9E}" sibTransId="{87C60A08-F40A-40B7-938D-1337A0B27AEC}"/>
    <dgm:cxn modelId="{608B74DA-3990-4AAC-BD0D-7691830238B5}" type="presOf" srcId="{F047E959-70C2-451C-8B5B-77CF25DF7F07}" destId="{F578BA71-5802-4AF0-B581-510AA7D9A7A5}" srcOrd="0" destOrd="0" presId="urn:microsoft.com/office/officeart/2018/5/layout/CenteredIconLabelDescriptionList"/>
    <dgm:cxn modelId="{C3C609E1-E03C-46D8-A17F-68D32396B0A4}" type="presOf" srcId="{EBD8A6E3-9876-480B-B749-310BCA9E2B79}" destId="{8FBC1821-E5CD-432A-A81C-537B0A03708F}" srcOrd="0" destOrd="0" presId="urn:microsoft.com/office/officeart/2018/5/layout/CenteredIconLabelDescriptionList"/>
    <dgm:cxn modelId="{0C6EB9E5-F0FE-44EB-AD3B-D8F0FBDA6F5C}" srcId="{47EDD372-A575-4829-90E9-78CE5D4ABF68}" destId="{6C03FB25-13D7-4A87-8F7A-CC31BFD4FE32}" srcOrd="1" destOrd="0" parTransId="{CD1BCF3A-E752-47A0-A493-FB7408B5B0E0}" sibTransId="{C41853DA-8DE4-420E-895F-1D5F6E99A218}"/>
    <dgm:cxn modelId="{8696DAED-182A-42BC-B32D-BCC11676825C}" type="presOf" srcId="{47EDD372-A575-4829-90E9-78CE5D4ABF68}" destId="{F436C097-F4D1-41A8-A5D8-C89F82320780}" srcOrd="0" destOrd="0" presId="urn:microsoft.com/office/officeart/2018/5/layout/CenteredIconLabelDescriptionList"/>
    <dgm:cxn modelId="{98C092FF-F7F1-495B-9460-EE97AFAE81F9}" type="presOf" srcId="{19A62E91-E62C-475A-A34C-6C64B8A900B8}" destId="{570F2BA7-079A-4591-B67A-30E63A994D1D}" srcOrd="0" destOrd="0" presId="urn:microsoft.com/office/officeart/2018/5/layout/CenteredIconLabelDescriptionList"/>
    <dgm:cxn modelId="{21EEE73B-71C8-46ED-8C52-907202BFA5E8}" type="presParOf" srcId="{F436C097-F4D1-41A8-A5D8-C89F82320780}" destId="{63EE3BDC-75C7-4C9A-ACA6-44821FCE0FCC}" srcOrd="0" destOrd="0" presId="urn:microsoft.com/office/officeart/2018/5/layout/CenteredIconLabelDescriptionList"/>
    <dgm:cxn modelId="{C282F7D1-98B5-4F82-9B40-F42716254BB3}" type="presParOf" srcId="{63EE3BDC-75C7-4C9A-ACA6-44821FCE0FCC}" destId="{15AA202E-D87D-45EC-B53A-48508D290954}" srcOrd="0" destOrd="0" presId="urn:microsoft.com/office/officeart/2018/5/layout/CenteredIconLabelDescriptionList"/>
    <dgm:cxn modelId="{2EE49AA9-8975-43DA-ADDE-11D013207697}" type="presParOf" srcId="{63EE3BDC-75C7-4C9A-ACA6-44821FCE0FCC}" destId="{E9D4CAAC-4036-4F70-B5FE-7A9808BBEEA2}" srcOrd="1" destOrd="0" presId="urn:microsoft.com/office/officeart/2018/5/layout/CenteredIconLabelDescriptionList"/>
    <dgm:cxn modelId="{1EE8BC42-6441-43DD-B5EA-715803658259}" type="presParOf" srcId="{63EE3BDC-75C7-4C9A-ACA6-44821FCE0FCC}" destId="{8FBC1821-E5CD-432A-A81C-537B0A03708F}" srcOrd="2" destOrd="0" presId="urn:microsoft.com/office/officeart/2018/5/layout/CenteredIconLabelDescriptionList"/>
    <dgm:cxn modelId="{C1AD45DB-CF0F-4D86-B4D7-1BEEBB0D900E}" type="presParOf" srcId="{63EE3BDC-75C7-4C9A-ACA6-44821FCE0FCC}" destId="{F4A8CDAE-E84C-472F-9983-56555BFD1EAB}" srcOrd="3" destOrd="0" presId="urn:microsoft.com/office/officeart/2018/5/layout/CenteredIconLabelDescriptionList"/>
    <dgm:cxn modelId="{93D41614-94BA-4628-8AD7-41B1A68BB58D}" type="presParOf" srcId="{63EE3BDC-75C7-4C9A-ACA6-44821FCE0FCC}" destId="{F578BA71-5802-4AF0-B581-510AA7D9A7A5}" srcOrd="4" destOrd="0" presId="urn:microsoft.com/office/officeart/2018/5/layout/CenteredIconLabelDescriptionList"/>
    <dgm:cxn modelId="{FCBE15C9-8917-45C0-82C3-7C97A25C03FC}" type="presParOf" srcId="{F436C097-F4D1-41A8-A5D8-C89F82320780}" destId="{95D662B7-85F7-45FE-B362-785E3BB3D55F}" srcOrd="1" destOrd="0" presId="urn:microsoft.com/office/officeart/2018/5/layout/CenteredIconLabelDescriptionList"/>
    <dgm:cxn modelId="{74F27F95-5CDE-4679-8AA2-143597AC1385}" type="presParOf" srcId="{F436C097-F4D1-41A8-A5D8-C89F82320780}" destId="{AE72C1AB-BE0A-49BD-A75B-3366D5EB69BB}" srcOrd="2" destOrd="0" presId="urn:microsoft.com/office/officeart/2018/5/layout/CenteredIconLabelDescriptionList"/>
    <dgm:cxn modelId="{94EFC95C-7C36-4DE1-AC88-685199F85C1B}" type="presParOf" srcId="{AE72C1AB-BE0A-49BD-A75B-3366D5EB69BB}" destId="{AAEBE2EA-2BE5-444C-9B23-DF62A3E6B619}" srcOrd="0" destOrd="0" presId="urn:microsoft.com/office/officeart/2018/5/layout/CenteredIconLabelDescriptionList"/>
    <dgm:cxn modelId="{90741F66-F641-4625-B082-1A38CCF773A7}" type="presParOf" srcId="{AE72C1AB-BE0A-49BD-A75B-3366D5EB69BB}" destId="{CF104EAD-B565-4E50-A358-317A2B91490C}" srcOrd="1" destOrd="0" presId="urn:microsoft.com/office/officeart/2018/5/layout/CenteredIconLabelDescriptionList"/>
    <dgm:cxn modelId="{9AB98D9D-1836-45E5-9DF9-10789301E56B}" type="presParOf" srcId="{AE72C1AB-BE0A-49BD-A75B-3366D5EB69BB}" destId="{87F44B5D-EAC0-4E00-AA0B-9B371DF9D1E8}" srcOrd="2" destOrd="0" presId="urn:microsoft.com/office/officeart/2018/5/layout/CenteredIconLabelDescriptionList"/>
    <dgm:cxn modelId="{296E7795-8F27-47EE-A69D-52A9624650A3}" type="presParOf" srcId="{AE72C1AB-BE0A-49BD-A75B-3366D5EB69BB}" destId="{8B3E4824-9E45-486B-944F-8F4C10FBDE40}" srcOrd="3" destOrd="0" presId="urn:microsoft.com/office/officeart/2018/5/layout/CenteredIconLabelDescriptionList"/>
    <dgm:cxn modelId="{5A775E9C-074E-43DA-8A52-DE90D32BA430}" type="presParOf" srcId="{AE72C1AB-BE0A-49BD-A75B-3366D5EB69BB}" destId="{521BBEB8-4DFA-47AC-8B24-246041C962DD}" srcOrd="4" destOrd="0" presId="urn:microsoft.com/office/officeart/2018/5/layout/CenteredIconLabelDescriptionList"/>
    <dgm:cxn modelId="{C4004E2A-949A-4434-AB9C-109AE0010F7E}" type="presParOf" srcId="{F436C097-F4D1-41A8-A5D8-C89F82320780}" destId="{CEEC987D-7F7F-46FD-8145-1C9B46994F76}" srcOrd="3" destOrd="0" presId="urn:microsoft.com/office/officeart/2018/5/layout/CenteredIconLabelDescriptionList"/>
    <dgm:cxn modelId="{721ADC5A-5F43-475A-9F2A-3CFBFE657CE9}" type="presParOf" srcId="{F436C097-F4D1-41A8-A5D8-C89F82320780}" destId="{F5F7F36C-96B6-4003-A66F-48B31F2F1776}" srcOrd="4" destOrd="0" presId="urn:microsoft.com/office/officeart/2018/5/layout/CenteredIconLabelDescriptionList"/>
    <dgm:cxn modelId="{A1622295-D0CF-4EDB-9018-7F7F6CF61F4A}" type="presParOf" srcId="{F5F7F36C-96B6-4003-A66F-48B31F2F1776}" destId="{ABDFE1E5-B92D-4F1C-B097-C6A1BF3DD96B}" srcOrd="0" destOrd="0" presId="urn:microsoft.com/office/officeart/2018/5/layout/CenteredIconLabelDescriptionList"/>
    <dgm:cxn modelId="{7B909EB8-9C49-415B-8E4E-94A254670809}" type="presParOf" srcId="{F5F7F36C-96B6-4003-A66F-48B31F2F1776}" destId="{D12AFDB5-4B44-4B3A-991E-0F2C089172BF}" srcOrd="1" destOrd="0" presId="urn:microsoft.com/office/officeart/2018/5/layout/CenteredIconLabelDescriptionList"/>
    <dgm:cxn modelId="{16D02BFD-82FB-46F2-92C7-B35B0A0E1E74}" type="presParOf" srcId="{F5F7F36C-96B6-4003-A66F-48B31F2F1776}" destId="{F80E2AF9-7C93-4E17-BD29-6A856642AD60}" srcOrd="2" destOrd="0" presId="urn:microsoft.com/office/officeart/2018/5/layout/CenteredIconLabelDescriptionList"/>
    <dgm:cxn modelId="{56F8FE08-3C93-402C-91D9-85DEB657372A}" type="presParOf" srcId="{F5F7F36C-96B6-4003-A66F-48B31F2F1776}" destId="{7FA72B61-88DA-41FC-8ED1-1DE109F17C45}" srcOrd="3" destOrd="0" presId="urn:microsoft.com/office/officeart/2018/5/layout/CenteredIconLabelDescriptionList"/>
    <dgm:cxn modelId="{980E5095-25BF-405A-BC29-E91AD968CFFC}" type="presParOf" srcId="{F5F7F36C-96B6-4003-A66F-48B31F2F1776}" destId="{570F2BA7-079A-4591-B67A-30E63A994D1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EDD372-A575-4829-90E9-78CE5D4ABF6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BD8A6E3-9876-480B-B749-310BCA9E2B79}">
      <dgm:prSet phldrT="[Tekst]"/>
      <dgm:spPr/>
      <dgm:t>
        <a:bodyPr/>
        <a:lstStyle/>
        <a:p>
          <a:r>
            <a:rPr lang="da-DK" dirty="0"/>
            <a:t>Inddragelse og programudvikling </a:t>
          </a:r>
        </a:p>
      </dgm:t>
    </dgm:pt>
    <dgm:pt modelId="{7D37F0FE-BE8D-49D3-BC1E-94EAFA929D18}" type="parTrans" cxnId="{620F058E-8804-4643-B02A-8E95BED5180A}">
      <dgm:prSet/>
      <dgm:spPr/>
      <dgm:t>
        <a:bodyPr/>
        <a:lstStyle/>
        <a:p>
          <a:endParaRPr lang="da-DK"/>
        </a:p>
      </dgm:t>
    </dgm:pt>
    <dgm:pt modelId="{380F3C3E-594C-44C7-8BFF-13EE84AC85E9}" type="sibTrans" cxnId="{620F058E-8804-4643-B02A-8E95BED5180A}">
      <dgm:prSet/>
      <dgm:spPr/>
      <dgm:t>
        <a:bodyPr/>
        <a:lstStyle/>
        <a:p>
          <a:endParaRPr lang="da-DK"/>
        </a:p>
      </dgm:t>
    </dgm:pt>
    <dgm:pt modelId="{F047E959-70C2-451C-8B5B-77CF25DF7F07}">
      <dgm:prSet phldrT="[Tekst]" custT="1"/>
      <dgm:spPr/>
      <dgm:t>
        <a:bodyPr/>
        <a:lstStyle/>
        <a:p>
          <a:r>
            <a:rPr lang="da-DK" sz="1400" dirty="0"/>
            <a:t>Programudvikling og inddragelse i juni - august</a:t>
          </a:r>
        </a:p>
      </dgm:t>
    </dgm:pt>
    <dgm:pt modelId="{4E2BC877-7033-4EDE-AAB3-9FB9DA1F6D50}" type="parTrans" cxnId="{FA7FEF51-5A11-4C32-8B88-3CD63267ECF0}">
      <dgm:prSet/>
      <dgm:spPr/>
      <dgm:t>
        <a:bodyPr/>
        <a:lstStyle/>
        <a:p>
          <a:endParaRPr lang="da-DK"/>
        </a:p>
      </dgm:t>
    </dgm:pt>
    <dgm:pt modelId="{EAB6C27C-74BD-47F1-BA80-F2E59CE7495A}" type="sibTrans" cxnId="{FA7FEF51-5A11-4C32-8B88-3CD63267ECF0}">
      <dgm:prSet/>
      <dgm:spPr/>
      <dgm:t>
        <a:bodyPr/>
        <a:lstStyle/>
        <a:p>
          <a:endParaRPr lang="da-DK"/>
        </a:p>
      </dgm:t>
    </dgm:pt>
    <dgm:pt modelId="{6C03FB25-13D7-4A87-8F7A-CC31BFD4FE32}">
      <dgm:prSet phldrT="[Tekst]"/>
      <dgm:spPr/>
      <dgm:t>
        <a:bodyPr/>
        <a:lstStyle/>
        <a:p>
          <a:r>
            <a:rPr lang="da-DK" dirty="0"/>
            <a:t>Politisk godkendelse </a:t>
          </a:r>
        </a:p>
      </dgm:t>
    </dgm:pt>
    <dgm:pt modelId="{CD1BCF3A-E752-47A0-A493-FB7408B5B0E0}" type="parTrans" cxnId="{0C6EB9E5-F0FE-44EB-AD3B-D8F0FBDA6F5C}">
      <dgm:prSet/>
      <dgm:spPr/>
      <dgm:t>
        <a:bodyPr/>
        <a:lstStyle/>
        <a:p>
          <a:endParaRPr lang="da-DK"/>
        </a:p>
      </dgm:t>
    </dgm:pt>
    <dgm:pt modelId="{C41853DA-8DE4-420E-895F-1D5F6E99A218}" type="sibTrans" cxnId="{0C6EB9E5-F0FE-44EB-AD3B-D8F0FBDA6F5C}">
      <dgm:prSet/>
      <dgm:spPr/>
      <dgm:t>
        <a:bodyPr/>
        <a:lstStyle/>
        <a:p>
          <a:endParaRPr lang="da-DK"/>
        </a:p>
      </dgm:t>
    </dgm:pt>
    <dgm:pt modelId="{E22D1391-EE1F-44F6-852C-889F6E5D94E6}">
      <dgm:prSet phldrT="[Tekst]" custT="1"/>
      <dgm:spPr/>
      <dgm:t>
        <a:bodyPr/>
        <a:lstStyle/>
        <a:p>
          <a:r>
            <a:rPr lang="da-DK" sz="1400" dirty="0"/>
            <a:t>Politisk godkendelse af program i august/september</a:t>
          </a:r>
        </a:p>
      </dgm:t>
    </dgm:pt>
    <dgm:pt modelId="{997E0426-EACE-4938-B4A5-D623353DC105}" type="parTrans" cxnId="{1CBC820C-D695-4724-BCF5-33286BF6281A}">
      <dgm:prSet/>
      <dgm:spPr/>
      <dgm:t>
        <a:bodyPr/>
        <a:lstStyle/>
        <a:p>
          <a:endParaRPr lang="da-DK"/>
        </a:p>
      </dgm:t>
    </dgm:pt>
    <dgm:pt modelId="{897AF9CF-5AF1-4759-9307-88A885B95B5F}" type="sibTrans" cxnId="{1CBC820C-D695-4724-BCF5-33286BF6281A}">
      <dgm:prSet/>
      <dgm:spPr/>
      <dgm:t>
        <a:bodyPr/>
        <a:lstStyle/>
        <a:p>
          <a:endParaRPr lang="da-DK"/>
        </a:p>
      </dgm:t>
    </dgm:pt>
    <dgm:pt modelId="{817E0426-8FAF-4D22-A98C-D27A3A1C956D}">
      <dgm:prSet phldrT="[Tekst]"/>
      <dgm:spPr/>
      <dgm:t>
        <a:bodyPr/>
        <a:lstStyle/>
        <a:p>
          <a:r>
            <a:rPr lang="da-DK" dirty="0"/>
            <a:t>Implementering </a:t>
          </a:r>
        </a:p>
      </dgm:t>
    </dgm:pt>
    <dgm:pt modelId="{D9F09AA0-B747-41D9-A41A-6577ADFA92CB}" type="parTrans" cxnId="{8B6A7C39-3744-4E80-B1CF-BA15669ADDCE}">
      <dgm:prSet/>
      <dgm:spPr/>
      <dgm:t>
        <a:bodyPr/>
        <a:lstStyle/>
        <a:p>
          <a:endParaRPr lang="da-DK"/>
        </a:p>
      </dgm:t>
    </dgm:pt>
    <dgm:pt modelId="{CD5D768D-FC69-466A-9C8F-2BB8007E7181}" type="sibTrans" cxnId="{8B6A7C39-3744-4E80-B1CF-BA15669ADDCE}">
      <dgm:prSet/>
      <dgm:spPr/>
      <dgm:t>
        <a:bodyPr/>
        <a:lstStyle/>
        <a:p>
          <a:endParaRPr lang="da-DK"/>
        </a:p>
      </dgm:t>
    </dgm:pt>
    <dgm:pt modelId="{19A62E91-E62C-475A-A34C-6C64B8A900B8}">
      <dgm:prSet phldrT="[Tekst]" custT="1"/>
      <dgm:spPr/>
      <dgm:t>
        <a:bodyPr/>
        <a:lstStyle/>
        <a:p>
          <a:r>
            <a:rPr lang="da-DK" sz="1400" dirty="0"/>
            <a:t>Implementering af idéer og initiativer i september 2024 -  september 2025   </a:t>
          </a:r>
        </a:p>
      </dgm:t>
    </dgm:pt>
    <dgm:pt modelId="{178114B3-15B7-4653-BE7C-4915EE8F1C4E}" type="parTrans" cxnId="{F5FF2487-4BCB-4760-A11E-18D33556B663}">
      <dgm:prSet/>
      <dgm:spPr/>
      <dgm:t>
        <a:bodyPr/>
        <a:lstStyle/>
        <a:p>
          <a:endParaRPr lang="da-DK"/>
        </a:p>
      </dgm:t>
    </dgm:pt>
    <dgm:pt modelId="{34B93C7C-DB8B-4FA1-97D1-23F97A512C48}" type="sibTrans" cxnId="{F5FF2487-4BCB-4760-A11E-18D33556B663}">
      <dgm:prSet/>
      <dgm:spPr/>
      <dgm:t>
        <a:bodyPr/>
        <a:lstStyle/>
        <a:p>
          <a:endParaRPr lang="da-DK"/>
        </a:p>
      </dgm:t>
    </dgm:pt>
    <dgm:pt modelId="{2B95FE67-DF0A-4CC6-95A3-819C807919FE}">
      <dgm:prSet phldrT="[Tekst]"/>
      <dgm:spPr/>
      <dgm:t>
        <a:bodyPr/>
        <a:lstStyle/>
        <a:p>
          <a:r>
            <a:rPr lang="da-DK" dirty="0"/>
            <a:t>Evaluering </a:t>
          </a:r>
        </a:p>
      </dgm:t>
    </dgm:pt>
    <dgm:pt modelId="{1A61A39F-B65F-4BBB-A25C-40E8C38FE266}" type="parTrans" cxnId="{7EE8022F-8614-4007-AE64-EAE18BA4A19C}">
      <dgm:prSet/>
      <dgm:spPr/>
      <dgm:t>
        <a:bodyPr/>
        <a:lstStyle/>
        <a:p>
          <a:endParaRPr lang="da-DK"/>
        </a:p>
      </dgm:t>
    </dgm:pt>
    <dgm:pt modelId="{09594EBD-64FF-4F26-953A-54400382E68B}" type="sibTrans" cxnId="{7EE8022F-8614-4007-AE64-EAE18BA4A19C}">
      <dgm:prSet/>
      <dgm:spPr/>
      <dgm:t>
        <a:bodyPr/>
        <a:lstStyle/>
        <a:p>
          <a:endParaRPr lang="da-DK"/>
        </a:p>
      </dgm:t>
    </dgm:pt>
    <dgm:pt modelId="{EED0D5C8-DEDB-4F4F-91A1-581F02F2EB2E}">
      <dgm:prSet custT="1"/>
      <dgm:spPr/>
      <dgm:t>
        <a:bodyPr/>
        <a:lstStyle/>
        <a:p>
          <a:r>
            <a:rPr lang="da-DK" sz="1400" dirty="0"/>
            <a:t>Evaluering af projektet september 2025 – december 2025</a:t>
          </a:r>
        </a:p>
      </dgm:t>
    </dgm:pt>
    <dgm:pt modelId="{BF4D8184-65FD-472E-A328-C3598DC0C08D}" type="parTrans" cxnId="{158412AD-36F6-4CD2-A789-163244540DB9}">
      <dgm:prSet/>
      <dgm:spPr/>
      <dgm:t>
        <a:bodyPr/>
        <a:lstStyle/>
        <a:p>
          <a:endParaRPr lang="da-DK"/>
        </a:p>
      </dgm:t>
    </dgm:pt>
    <dgm:pt modelId="{79864911-778D-401F-9C0E-442BAF2668DB}" type="sibTrans" cxnId="{158412AD-36F6-4CD2-A789-163244540DB9}">
      <dgm:prSet/>
      <dgm:spPr/>
      <dgm:t>
        <a:bodyPr/>
        <a:lstStyle/>
        <a:p>
          <a:endParaRPr lang="da-DK"/>
        </a:p>
      </dgm:t>
    </dgm:pt>
    <dgm:pt modelId="{BA867D6B-10C8-4E15-8DEC-0DB5D09FB57F}" type="pres">
      <dgm:prSet presAssocID="{47EDD372-A575-4829-90E9-78CE5D4ABF68}" presName="linearFlow" presStyleCnt="0">
        <dgm:presLayoutVars>
          <dgm:dir/>
          <dgm:animLvl val="lvl"/>
          <dgm:resizeHandles val="exact"/>
        </dgm:presLayoutVars>
      </dgm:prSet>
      <dgm:spPr/>
    </dgm:pt>
    <dgm:pt modelId="{D15FEBC3-EE97-45E6-8315-1E6FA44BF835}" type="pres">
      <dgm:prSet presAssocID="{EBD8A6E3-9876-480B-B749-310BCA9E2B79}" presName="composite" presStyleCnt="0"/>
      <dgm:spPr/>
    </dgm:pt>
    <dgm:pt modelId="{11EE7923-DC55-44E6-98AF-9D622D09E733}" type="pres">
      <dgm:prSet presAssocID="{EBD8A6E3-9876-480B-B749-310BCA9E2B79}" presName="parentText" presStyleLbl="alignNode1" presStyleIdx="0" presStyleCnt="4" custLinFactNeighborX="-1917" custLinFactNeighborY="-22">
        <dgm:presLayoutVars>
          <dgm:chMax val="1"/>
          <dgm:bulletEnabled val="1"/>
        </dgm:presLayoutVars>
      </dgm:prSet>
      <dgm:spPr/>
    </dgm:pt>
    <dgm:pt modelId="{D0791FAB-F0D6-4A0E-9C7F-0AC829D72EAF}" type="pres">
      <dgm:prSet presAssocID="{EBD8A6E3-9876-480B-B749-310BCA9E2B79}" presName="descendantText" presStyleLbl="alignAcc1" presStyleIdx="0" presStyleCnt="4" custLinFactNeighborX="0" custLinFactNeighborY="-34">
        <dgm:presLayoutVars>
          <dgm:bulletEnabled val="1"/>
        </dgm:presLayoutVars>
      </dgm:prSet>
      <dgm:spPr/>
    </dgm:pt>
    <dgm:pt modelId="{1639A301-545B-4837-BCCE-F2DE45C34052}" type="pres">
      <dgm:prSet presAssocID="{380F3C3E-594C-44C7-8BFF-13EE84AC85E9}" presName="sp" presStyleCnt="0"/>
      <dgm:spPr/>
    </dgm:pt>
    <dgm:pt modelId="{F409C95A-F3A9-4385-907B-D730A388C591}" type="pres">
      <dgm:prSet presAssocID="{6C03FB25-13D7-4A87-8F7A-CC31BFD4FE32}" presName="composite" presStyleCnt="0"/>
      <dgm:spPr/>
    </dgm:pt>
    <dgm:pt modelId="{63627C56-0E27-45EF-9568-735A61BD4D66}" type="pres">
      <dgm:prSet presAssocID="{6C03FB25-13D7-4A87-8F7A-CC31BFD4FE3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2497AFA-0802-4CAA-B168-B4782C19372A}" type="pres">
      <dgm:prSet presAssocID="{6C03FB25-13D7-4A87-8F7A-CC31BFD4FE32}" presName="descendantText" presStyleLbl="alignAcc1" presStyleIdx="1" presStyleCnt="4">
        <dgm:presLayoutVars>
          <dgm:bulletEnabled val="1"/>
        </dgm:presLayoutVars>
      </dgm:prSet>
      <dgm:spPr/>
    </dgm:pt>
    <dgm:pt modelId="{9FD22014-9727-4E68-8D07-D1152672C1D4}" type="pres">
      <dgm:prSet presAssocID="{C41853DA-8DE4-420E-895F-1D5F6E99A218}" presName="sp" presStyleCnt="0"/>
      <dgm:spPr/>
    </dgm:pt>
    <dgm:pt modelId="{5B0B27C3-EE26-406A-80AA-EE157B6F665B}" type="pres">
      <dgm:prSet presAssocID="{817E0426-8FAF-4D22-A98C-D27A3A1C956D}" presName="composite" presStyleCnt="0"/>
      <dgm:spPr/>
    </dgm:pt>
    <dgm:pt modelId="{F7CDDB2B-9E18-4D2D-91AA-FE98901EB5B7}" type="pres">
      <dgm:prSet presAssocID="{817E0426-8FAF-4D22-A98C-D27A3A1C956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92E710B-4815-42FB-B577-95A32BF21788}" type="pres">
      <dgm:prSet presAssocID="{817E0426-8FAF-4D22-A98C-D27A3A1C956D}" presName="descendantText" presStyleLbl="alignAcc1" presStyleIdx="2" presStyleCnt="4">
        <dgm:presLayoutVars>
          <dgm:bulletEnabled val="1"/>
        </dgm:presLayoutVars>
      </dgm:prSet>
      <dgm:spPr/>
    </dgm:pt>
    <dgm:pt modelId="{C01CD486-D80F-4530-A5B4-61051121C222}" type="pres">
      <dgm:prSet presAssocID="{CD5D768D-FC69-466A-9C8F-2BB8007E7181}" presName="sp" presStyleCnt="0"/>
      <dgm:spPr/>
    </dgm:pt>
    <dgm:pt modelId="{EBE2590F-67E1-4D78-AC69-8130240C3EC8}" type="pres">
      <dgm:prSet presAssocID="{2B95FE67-DF0A-4CC6-95A3-819C807919FE}" presName="composite" presStyleCnt="0"/>
      <dgm:spPr/>
    </dgm:pt>
    <dgm:pt modelId="{CB266E07-5509-4CCD-9D33-172BE508429D}" type="pres">
      <dgm:prSet presAssocID="{2B95FE67-DF0A-4CC6-95A3-819C807919F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6823485-3508-4E9E-8D13-11FAB8CC5D63}" type="pres">
      <dgm:prSet presAssocID="{2B95FE67-DF0A-4CC6-95A3-819C807919FE}" presName="descendantText" presStyleLbl="alignAcc1" presStyleIdx="3" presStyleCnt="4" custLinFactNeighborX="0" custLinFactNeighborY="1301">
        <dgm:presLayoutVars>
          <dgm:bulletEnabled val="1"/>
        </dgm:presLayoutVars>
      </dgm:prSet>
      <dgm:spPr/>
    </dgm:pt>
  </dgm:ptLst>
  <dgm:cxnLst>
    <dgm:cxn modelId="{1CBC820C-D695-4724-BCF5-33286BF6281A}" srcId="{6C03FB25-13D7-4A87-8F7A-CC31BFD4FE32}" destId="{E22D1391-EE1F-44F6-852C-889F6E5D94E6}" srcOrd="0" destOrd="0" parTransId="{997E0426-EACE-4938-B4A5-D623353DC105}" sibTransId="{897AF9CF-5AF1-4759-9307-88A885B95B5F}"/>
    <dgm:cxn modelId="{33872716-0768-4078-BCEC-38828583A379}" type="presOf" srcId="{6C03FB25-13D7-4A87-8F7A-CC31BFD4FE32}" destId="{63627C56-0E27-45EF-9568-735A61BD4D66}" srcOrd="0" destOrd="0" presId="urn:microsoft.com/office/officeart/2005/8/layout/chevron2"/>
    <dgm:cxn modelId="{7EE8022F-8614-4007-AE64-EAE18BA4A19C}" srcId="{47EDD372-A575-4829-90E9-78CE5D4ABF68}" destId="{2B95FE67-DF0A-4CC6-95A3-819C807919FE}" srcOrd="3" destOrd="0" parTransId="{1A61A39F-B65F-4BBB-A25C-40E8C38FE266}" sibTransId="{09594EBD-64FF-4F26-953A-54400382E68B}"/>
    <dgm:cxn modelId="{8B6A7C39-3744-4E80-B1CF-BA15669ADDCE}" srcId="{47EDD372-A575-4829-90E9-78CE5D4ABF68}" destId="{817E0426-8FAF-4D22-A98C-D27A3A1C956D}" srcOrd="2" destOrd="0" parTransId="{D9F09AA0-B747-41D9-A41A-6577ADFA92CB}" sibTransId="{CD5D768D-FC69-466A-9C8F-2BB8007E7181}"/>
    <dgm:cxn modelId="{3997AD3E-1F4F-4709-A740-D367DB11F49B}" type="presOf" srcId="{F047E959-70C2-451C-8B5B-77CF25DF7F07}" destId="{D0791FAB-F0D6-4A0E-9C7F-0AC829D72EAF}" srcOrd="0" destOrd="0" presId="urn:microsoft.com/office/officeart/2005/8/layout/chevron2"/>
    <dgm:cxn modelId="{2711836D-1859-490F-B3FA-85E4F6C0430D}" type="presOf" srcId="{E22D1391-EE1F-44F6-852C-889F6E5D94E6}" destId="{E2497AFA-0802-4CAA-B168-B4782C19372A}" srcOrd="0" destOrd="0" presId="urn:microsoft.com/office/officeart/2005/8/layout/chevron2"/>
    <dgm:cxn modelId="{00E18370-4928-4C78-9E6F-E305A20EC09E}" type="presOf" srcId="{EED0D5C8-DEDB-4F4F-91A1-581F02F2EB2E}" destId="{26823485-3508-4E9E-8D13-11FAB8CC5D63}" srcOrd="0" destOrd="0" presId="urn:microsoft.com/office/officeart/2005/8/layout/chevron2"/>
    <dgm:cxn modelId="{FA7FEF51-5A11-4C32-8B88-3CD63267ECF0}" srcId="{EBD8A6E3-9876-480B-B749-310BCA9E2B79}" destId="{F047E959-70C2-451C-8B5B-77CF25DF7F07}" srcOrd="0" destOrd="0" parTransId="{4E2BC877-7033-4EDE-AAB3-9FB9DA1F6D50}" sibTransId="{EAB6C27C-74BD-47F1-BA80-F2E59CE7495A}"/>
    <dgm:cxn modelId="{2A94BE54-C26D-46B7-9E1B-31B2D8EF9A1B}" type="presOf" srcId="{2B95FE67-DF0A-4CC6-95A3-819C807919FE}" destId="{CB266E07-5509-4CCD-9D33-172BE508429D}" srcOrd="0" destOrd="0" presId="urn:microsoft.com/office/officeart/2005/8/layout/chevron2"/>
    <dgm:cxn modelId="{CECB6478-F5E6-4A9A-8B10-52F1C2D3D973}" type="presOf" srcId="{EBD8A6E3-9876-480B-B749-310BCA9E2B79}" destId="{11EE7923-DC55-44E6-98AF-9D622D09E733}" srcOrd="0" destOrd="0" presId="urn:microsoft.com/office/officeart/2005/8/layout/chevron2"/>
    <dgm:cxn modelId="{CD844D7E-94F0-4808-93D5-8FE366A3CBBB}" type="presOf" srcId="{817E0426-8FAF-4D22-A98C-D27A3A1C956D}" destId="{F7CDDB2B-9E18-4D2D-91AA-FE98901EB5B7}" srcOrd="0" destOrd="0" presId="urn:microsoft.com/office/officeart/2005/8/layout/chevron2"/>
    <dgm:cxn modelId="{5872C180-1F08-46FC-AA0D-3002AEBDEB81}" type="presOf" srcId="{19A62E91-E62C-475A-A34C-6C64B8A900B8}" destId="{F92E710B-4815-42FB-B577-95A32BF21788}" srcOrd="0" destOrd="0" presId="urn:microsoft.com/office/officeart/2005/8/layout/chevron2"/>
    <dgm:cxn modelId="{F5FF2487-4BCB-4760-A11E-18D33556B663}" srcId="{817E0426-8FAF-4D22-A98C-D27A3A1C956D}" destId="{19A62E91-E62C-475A-A34C-6C64B8A900B8}" srcOrd="0" destOrd="0" parTransId="{178114B3-15B7-4653-BE7C-4915EE8F1C4E}" sibTransId="{34B93C7C-DB8B-4FA1-97D1-23F97A512C48}"/>
    <dgm:cxn modelId="{620F058E-8804-4643-B02A-8E95BED5180A}" srcId="{47EDD372-A575-4829-90E9-78CE5D4ABF68}" destId="{EBD8A6E3-9876-480B-B749-310BCA9E2B79}" srcOrd="0" destOrd="0" parTransId="{7D37F0FE-BE8D-49D3-BC1E-94EAFA929D18}" sibTransId="{380F3C3E-594C-44C7-8BFF-13EE84AC85E9}"/>
    <dgm:cxn modelId="{8DB0719B-1F64-486E-8E8B-A7E5BBC26D93}" type="presOf" srcId="{47EDD372-A575-4829-90E9-78CE5D4ABF68}" destId="{BA867D6B-10C8-4E15-8DEC-0DB5D09FB57F}" srcOrd="0" destOrd="0" presId="urn:microsoft.com/office/officeart/2005/8/layout/chevron2"/>
    <dgm:cxn modelId="{158412AD-36F6-4CD2-A789-163244540DB9}" srcId="{2B95FE67-DF0A-4CC6-95A3-819C807919FE}" destId="{EED0D5C8-DEDB-4F4F-91A1-581F02F2EB2E}" srcOrd="0" destOrd="0" parTransId="{BF4D8184-65FD-472E-A328-C3598DC0C08D}" sibTransId="{79864911-778D-401F-9C0E-442BAF2668DB}"/>
    <dgm:cxn modelId="{0C6EB9E5-F0FE-44EB-AD3B-D8F0FBDA6F5C}" srcId="{47EDD372-A575-4829-90E9-78CE5D4ABF68}" destId="{6C03FB25-13D7-4A87-8F7A-CC31BFD4FE32}" srcOrd="1" destOrd="0" parTransId="{CD1BCF3A-E752-47A0-A493-FB7408B5B0E0}" sibTransId="{C41853DA-8DE4-420E-895F-1D5F6E99A218}"/>
    <dgm:cxn modelId="{3131A945-531C-45E2-8984-AFBF54BC159B}" type="presParOf" srcId="{BA867D6B-10C8-4E15-8DEC-0DB5D09FB57F}" destId="{D15FEBC3-EE97-45E6-8315-1E6FA44BF835}" srcOrd="0" destOrd="0" presId="urn:microsoft.com/office/officeart/2005/8/layout/chevron2"/>
    <dgm:cxn modelId="{A81A5D07-07E3-4A2C-900F-5D400258416C}" type="presParOf" srcId="{D15FEBC3-EE97-45E6-8315-1E6FA44BF835}" destId="{11EE7923-DC55-44E6-98AF-9D622D09E733}" srcOrd="0" destOrd="0" presId="urn:microsoft.com/office/officeart/2005/8/layout/chevron2"/>
    <dgm:cxn modelId="{E2FF0374-3D96-46D3-ACCF-3964A6CC0B6F}" type="presParOf" srcId="{D15FEBC3-EE97-45E6-8315-1E6FA44BF835}" destId="{D0791FAB-F0D6-4A0E-9C7F-0AC829D72EAF}" srcOrd="1" destOrd="0" presId="urn:microsoft.com/office/officeart/2005/8/layout/chevron2"/>
    <dgm:cxn modelId="{867C6BE7-B377-4DC0-BB93-F8C61764A41D}" type="presParOf" srcId="{BA867D6B-10C8-4E15-8DEC-0DB5D09FB57F}" destId="{1639A301-545B-4837-BCCE-F2DE45C34052}" srcOrd="1" destOrd="0" presId="urn:microsoft.com/office/officeart/2005/8/layout/chevron2"/>
    <dgm:cxn modelId="{BF73FA4C-C0BD-4683-BE05-FAA1F04048D8}" type="presParOf" srcId="{BA867D6B-10C8-4E15-8DEC-0DB5D09FB57F}" destId="{F409C95A-F3A9-4385-907B-D730A388C591}" srcOrd="2" destOrd="0" presId="urn:microsoft.com/office/officeart/2005/8/layout/chevron2"/>
    <dgm:cxn modelId="{5ECF1D7B-81C4-485D-A452-F01EFB78FAE4}" type="presParOf" srcId="{F409C95A-F3A9-4385-907B-D730A388C591}" destId="{63627C56-0E27-45EF-9568-735A61BD4D66}" srcOrd="0" destOrd="0" presId="urn:microsoft.com/office/officeart/2005/8/layout/chevron2"/>
    <dgm:cxn modelId="{5F216888-5B3C-45E5-805C-9A2A3B314B94}" type="presParOf" srcId="{F409C95A-F3A9-4385-907B-D730A388C591}" destId="{E2497AFA-0802-4CAA-B168-B4782C19372A}" srcOrd="1" destOrd="0" presId="urn:microsoft.com/office/officeart/2005/8/layout/chevron2"/>
    <dgm:cxn modelId="{C5D0FBA4-12EF-4526-B9C7-0896B791A7D1}" type="presParOf" srcId="{BA867D6B-10C8-4E15-8DEC-0DB5D09FB57F}" destId="{9FD22014-9727-4E68-8D07-D1152672C1D4}" srcOrd="3" destOrd="0" presId="urn:microsoft.com/office/officeart/2005/8/layout/chevron2"/>
    <dgm:cxn modelId="{8C56B622-698B-4CF4-8F73-302D9AE0ABD1}" type="presParOf" srcId="{BA867D6B-10C8-4E15-8DEC-0DB5D09FB57F}" destId="{5B0B27C3-EE26-406A-80AA-EE157B6F665B}" srcOrd="4" destOrd="0" presId="urn:microsoft.com/office/officeart/2005/8/layout/chevron2"/>
    <dgm:cxn modelId="{727B5354-2B1F-4CC0-8DC5-6D477FDC1E21}" type="presParOf" srcId="{5B0B27C3-EE26-406A-80AA-EE157B6F665B}" destId="{F7CDDB2B-9E18-4D2D-91AA-FE98901EB5B7}" srcOrd="0" destOrd="0" presId="urn:microsoft.com/office/officeart/2005/8/layout/chevron2"/>
    <dgm:cxn modelId="{BD9AC631-5CF7-4C79-9EFE-80109E3EA6FC}" type="presParOf" srcId="{5B0B27C3-EE26-406A-80AA-EE157B6F665B}" destId="{F92E710B-4815-42FB-B577-95A32BF21788}" srcOrd="1" destOrd="0" presId="urn:microsoft.com/office/officeart/2005/8/layout/chevron2"/>
    <dgm:cxn modelId="{1495F406-7038-465D-99D4-B46357474F66}" type="presParOf" srcId="{BA867D6B-10C8-4E15-8DEC-0DB5D09FB57F}" destId="{C01CD486-D80F-4530-A5B4-61051121C222}" srcOrd="5" destOrd="0" presId="urn:microsoft.com/office/officeart/2005/8/layout/chevron2"/>
    <dgm:cxn modelId="{E4805E3C-613A-40DF-9262-EBA8F4CAF3F8}" type="presParOf" srcId="{BA867D6B-10C8-4E15-8DEC-0DB5D09FB57F}" destId="{EBE2590F-67E1-4D78-AC69-8130240C3EC8}" srcOrd="6" destOrd="0" presId="urn:microsoft.com/office/officeart/2005/8/layout/chevron2"/>
    <dgm:cxn modelId="{3481A6E8-78A0-4D60-8542-F40F9AB60CD2}" type="presParOf" srcId="{EBE2590F-67E1-4D78-AC69-8130240C3EC8}" destId="{CB266E07-5509-4CCD-9D33-172BE508429D}" srcOrd="0" destOrd="0" presId="urn:microsoft.com/office/officeart/2005/8/layout/chevron2"/>
    <dgm:cxn modelId="{B2CBC432-DEE9-4DCF-A7DC-7743889ED1BB}" type="presParOf" srcId="{EBE2590F-67E1-4D78-AC69-8130240C3EC8}" destId="{26823485-3508-4E9E-8D13-11FAB8CC5D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EDD372-A575-4829-90E9-78CE5D4ABF6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BD8A6E3-9876-480B-B749-310BCA9E2B79}">
      <dgm:prSet phldrT="[Tekst]"/>
      <dgm:spPr/>
      <dgm:t>
        <a:bodyPr/>
        <a:lstStyle/>
        <a:p>
          <a:r>
            <a:rPr lang="da-DK" dirty="0"/>
            <a:t>Programudvikling </a:t>
          </a:r>
        </a:p>
      </dgm:t>
    </dgm:pt>
    <dgm:pt modelId="{7D37F0FE-BE8D-49D3-BC1E-94EAFA929D18}" type="parTrans" cxnId="{620F058E-8804-4643-B02A-8E95BED5180A}">
      <dgm:prSet/>
      <dgm:spPr/>
      <dgm:t>
        <a:bodyPr/>
        <a:lstStyle/>
        <a:p>
          <a:endParaRPr lang="da-DK"/>
        </a:p>
      </dgm:t>
    </dgm:pt>
    <dgm:pt modelId="{380F3C3E-594C-44C7-8BFF-13EE84AC85E9}" type="sibTrans" cxnId="{620F058E-8804-4643-B02A-8E95BED5180A}">
      <dgm:prSet/>
      <dgm:spPr/>
      <dgm:t>
        <a:bodyPr/>
        <a:lstStyle/>
        <a:p>
          <a:endParaRPr lang="da-DK"/>
        </a:p>
      </dgm:t>
    </dgm:pt>
    <dgm:pt modelId="{F047E959-70C2-451C-8B5B-77CF25DF7F07}">
      <dgm:prSet phldrT="[Tekst]" custT="1"/>
      <dgm:spPr/>
      <dgm:t>
        <a:bodyPr/>
        <a:lstStyle/>
        <a:p>
          <a:r>
            <a:rPr lang="da-DK" sz="1400" dirty="0"/>
            <a:t>Programudvikling med arbejdsgruppe i juni - august</a:t>
          </a:r>
        </a:p>
      </dgm:t>
    </dgm:pt>
    <dgm:pt modelId="{4E2BC877-7033-4EDE-AAB3-9FB9DA1F6D50}" type="parTrans" cxnId="{FA7FEF51-5A11-4C32-8B88-3CD63267ECF0}">
      <dgm:prSet/>
      <dgm:spPr/>
      <dgm:t>
        <a:bodyPr/>
        <a:lstStyle/>
        <a:p>
          <a:endParaRPr lang="da-DK"/>
        </a:p>
      </dgm:t>
    </dgm:pt>
    <dgm:pt modelId="{EAB6C27C-74BD-47F1-BA80-F2E59CE7495A}" type="sibTrans" cxnId="{FA7FEF51-5A11-4C32-8B88-3CD63267ECF0}">
      <dgm:prSet/>
      <dgm:spPr/>
      <dgm:t>
        <a:bodyPr/>
        <a:lstStyle/>
        <a:p>
          <a:endParaRPr lang="da-DK"/>
        </a:p>
      </dgm:t>
    </dgm:pt>
    <dgm:pt modelId="{6C03FB25-13D7-4A87-8F7A-CC31BFD4FE32}">
      <dgm:prSet phldrT="[Tekst]"/>
      <dgm:spPr/>
      <dgm:t>
        <a:bodyPr/>
        <a:lstStyle/>
        <a:p>
          <a:r>
            <a:rPr lang="da-DK" dirty="0"/>
            <a:t>Politisk godkendelse </a:t>
          </a:r>
        </a:p>
      </dgm:t>
    </dgm:pt>
    <dgm:pt modelId="{CD1BCF3A-E752-47A0-A493-FB7408B5B0E0}" type="parTrans" cxnId="{0C6EB9E5-F0FE-44EB-AD3B-D8F0FBDA6F5C}">
      <dgm:prSet/>
      <dgm:spPr/>
      <dgm:t>
        <a:bodyPr/>
        <a:lstStyle/>
        <a:p>
          <a:endParaRPr lang="da-DK"/>
        </a:p>
      </dgm:t>
    </dgm:pt>
    <dgm:pt modelId="{C41853DA-8DE4-420E-895F-1D5F6E99A218}" type="sibTrans" cxnId="{0C6EB9E5-F0FE-44EB-AD3B-D8F0FBDA6F5C}">
      <dgm:prSet/>
      <dgm:spPr/>
      <dgm:t>
        <a:bodyPr/>
        <a:lstStyle/>
        <a:p>
          <a:endParaRPr lang="da-DK"/>
        </a:p>
      </dgm:t>
    </dgm:pt>
    <dgm:pt modelId="{E22D1391-EE1F-44F6-852C-889F6E5D94E6}">
      <dgm:prSet phldrT="[Tekst]" custT="1"/>
      <dgm:spPr/>
      <dgm:t>
        <a:bodyPr/>
        <a:lstStyle/>
        <a:p>
          <a:r>
            <a:rPr lang="da-DK" sz="1400" dirty="0"/>
            <a:t>Politisk godkendelse af program i august/september</a:t>
          </a:r>
        </a:p>
      </dgm:t>
    </dgm:pt>
    <dgm:pt modelId="{997E0426-EACE-4938-B4A5-D623353DC105}" type="parTrans" cxnId="{1CBC820C-D695-4724-BCF5-33286BF6281A}">
      <dgm:prSet/>
      <dgm:spPr/>
      <dgm:t>
        <a:bodyPr/>
        <a:lstStyle/>
        <a:p>
          <a:endParaRPr lang="da-DK"/>
        </a:p>
      </dgm:t>
    </dgm:pt>
    <dgm:pt modelId="{897AF9CF-5AF1-4759-9307-88A885B95B5F}" type="sibTrans" cxnId="{1CBC820C-D695-4724-BCF5-33286BF6281A}">
      <dgm:prSet/>
      <dgm:spPr/>
      <dgm:t>
        <a:bodyPr/>
        <a:lstStyle/>
        <a:p>
          <a:endParaRPr lang="da-DK"/>
        </a:p>
      </dgm:t>
    </dgm:pt>
    <dgm:pt modelId="{817E0426-8FAF-4D22-A98C-D27A3A1C956D}">
      <dgm:prSet phldrT="[Tekst]"/>
      <dgm:spPr/>
      <dgm:t>
        <a:bodyPr/>
        <a:lstStyle/>
        <a:p>
          <a:r>
            <a:rPr lang="da-DK" dirty="0"/>
            <a:t>Implementering og inddragelse  </a:t>
          </a:r>
        </a:p>
      </dgm:t>
    </dgm:pt>
    <dgm:pt modelId="{D9F09AA0-B747-41D9-A41A-6577ADFA92CB}" type="parTrans" cxnId="{8B6A7C39-3744-4E80-B1CF-BA15669ADDCE}">
      <dgm:prSet/>
      <dgm:spPr/>
      <dgm:t>
        <a:bodyPr/>
        <a:lstStyle/>
        <a:p>
          <a:endParaRPr lang="da-DK"/>
        </a:p>
      </dgm:t>
    </dgm:pt>
    <dgm:pt modelId="{CD5D768D-FC69-466A-9C8F-2BB8007E7181}" type="sibTrans" cxnId="{8B6A7C39-3744-4E80-B1CF-BA15669ADDCE}">
      <dgm:prSet/>
      <dgm:spPr/>
      <dgm:t>
        <a:bodyPr/>
        <a:lstStyle/>
        <a:p>
          <a:endParaRPr lang="da-DK"/>
        </a:p>
      </dgm:t>
    </dgm:pt>
    <dgm:pt modelId="{19A62E91-E62C-475A-A34C-6C64B8A900B8}">
      <dgm:prSet phldrT="[Tekst]" custT="1"/>
      <dgm:spPr/>
      <dgm:t>
        <a:bodyPr/>
        <a:lstStyle/>
        <a:p>
          <a:r>
            <a:rPr lang="da-DK" sz="1400" dirty="0"/>
            <a:t>Inddragelse og implementering af idéer og initiativer september 2024 – september 2025 </a:t>
          </a:r>
        </a:p>
      </dgm:t>
    </dgm:pt>
    <dgm:pt modelId="{178114B3-15B7-4653-BE7C-4915EE8F1C4E}" type="parTrans" cxnId="{F5FF2487-4BCB-4760-A11E-18D33556B663}">
      <dgm:prSet/>
      <dgm:spPr/>
      <dgm:t>
        <a:bodyPr/>
        <a:lstStyle/>
        <a:p>
          <a:endParaRPr lang="da-DK"/>
        </a:p>
      </dgm:t>
    </dgm:pt>
    <dgm:pt modelId="{34B93C7C-DB8B-4FA1-97D1-23F97A512C48}" type="sibTrans" cxnId="{F5FF2487-4BCB-4760-A11E-18D33556B663}">
      <dgm:prSet/>
      <dgm:spPr/>
      <dgm:t>
        <a:bodyPr/>
        <a:lstStyle/>
        <a:p>
          <a:endParaRPr lang="da-DK"/>
        </a:p>
      </dgm:t>
    </dgm:pt>
    <dgm:pt modelId="{633B233F-750A-4C99-84C3-F2BC7B957D58}">
      <dgm:prSet phldrT="[Tekst]"/>
      <dgm:spPr/>
      <dgm:t>
        <a:bodyPr/>
        <a:lstStyle/>
        <a:p>
          <a:r>
            <a:rPr lang="da-DK" dirty="0"/>
            <a:t>Evaluering  </a:t>
          </a:r>
        </a:p>
      </dgm:t>
    </dgm:pt>
    <dgm:pt modelId="{019A8DB6-88AF-4E55-B01B-9A9D8A98FBF6}" type="parTrans" cxnId="{48CC134D-FCA8-4F6E-B1DE-8E2B2D78D885}">
      <dgm:prSet/>
      <dgm:spPr/>
      <dgm:t>
        <a:bodyPr/>
        <a:lstStyle/>
        <a:p>
          <a:endParaRPr lang="da-DK"/>
        </a:p>
      </dgm:t>
    </dgm:pt>
    <dgm:pt modelId="{54BFFA7D-2951-45EC-BAF3-77FCA9281708}" type="sibTrans" cxnId="{48CC134D-FCA8-4F6E-B1DE-8E2B2D78D885}">
      <dgm:prSet/>
      <dgm:spPr/>
      <dgm:t>
        <a:bodyPr/>
        <a:lstStyle/>
        <a:p>
          <a:endParaRPr lang="da-DK"/>
        </a:p>
      </dgm:t>
    </dgm:pt>
    <dgm:pt modelId="{3F633DA4-52E1-4B5B-B80A-F651C0622DD7}">
      <dgm:prSet custT="1"/>
      <dgm:spPr/>
      <dgm:t>
        <a:bodyPr/>
        <a:lstStyle/>
        <a:p>
          <a:r>
            <a:rPr lang="da-DK" sz="1400" dirty="0"/>
            <a:t>Evaluering af projektet september 2025 – december 2025</a:t>
          </a:r>
        </a:p>
      </dgm:t>
    </dgm:pt>
    <dgm:pt modelId="{DA9D95E8-1731-4DBE-A8F7-36FC4CC18B1A}" type="parTrans" cxnId="{06900A18-B628-4BDF-905F-908186355789}">
      <dgm:prSet/>
      <dgm:spPr/>
      <dgm:t>
        <a:bodyPr/>
        <a:lstStyle/>
        <a:p>
          <a:endParaRPr lang="da-DK"/>
        </a:p>
      </dgm:t>
    </dgm:pt>
    <dgm:pt modelId="{8343B30C-A563-4266-B34A-46A81E4A4AC1}" type="sibTrans" cxnId="{06900A18-B628-4BDF-905F-908186355789}">
      <dgm:prSet/>
      <dgm:spPr/>
      <dgm:t>
        <a:bodyPr/>
        <a:lstStyle/>
        <a:p>
          <a:endParaRPr lang="da-DK"/>
        </a:p>
      </dgm:t>
    </dgm:pt>
    <dgm:pt modelId="{BA867D6B-10C8-4E15-8DEC-0DB5D09FB57F}" type="pres">
      <dgm:prSet presAssocID="{47EDD372-A575-4829-90E9-78CE5D4ABF68}" presName="linearFlow" presStyleCnt="0">
        <dgm:presLayoutVars>
          <dgm:dir/>
          <dgm:animLvl val="lvl"/>
          <dgm:resizeHandles val="exact"/>
        </dgm:presLayoutVars>
      </dgm:prSet>
      <dgm:spPr/>
    </dgm:pt>
    <dgm:pt modelId="{D15FEBC3-EE97-45E6-8315-1E6FA44BF835}" type="pres">
      <dgm:prSet presAssocID="{EBD8A6E3-9876-480B-B749-310BCA9E2B79}" presName="composite" presStyleCnt="0"/>
      <dgm:spPr/>
    </dgm:pt>
    <dgm:pt modelId="{11EE7923-DC55-44E6-98AF-9D622D09E733}" type="pres">
      <dgm:prSet presAssocID="{EBD8A6E3-9876-480B-B749-310BCA9E2B7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0791FAB-F0D6-4A0E-9C7F-0AC829D72EAF}" type="pres">
      <dgm:prSet presAssocID="{EBD8A6E3-9876-480B-B749-310BCA9E2B79}" presName="descendantText" presStyleLbl="alignAcc1" presStyleIdx="0" presStyleCnt="4" custLinFactNeighborX="1907" custLinFactNeighborY="-34">
        <dgm:presLayoutVars>
          <dgm:bulletEnabled val="1"/>
        </dgm:presLayoutVars>
      </dgm:prSet>
      <dgm:spPr/>
    </dgm:pt>
    <dgm:pt modelId="{1639A301-545B-4837-BCCE-F2DE45C34052}" type="pres">
      <dgm:prSet presAssocID="{380F3C3E-594C-44C7-8BFF-13EE84AC85E9}" presName="sp" presStyleCnt="0"/>
      <dgm:spPr/>
    </dgm:pt>
    <dgm:pt modelId="{F409C95A-F3A9-4385-907B-D730A388C591}" type="pres">
      <dgm:prSet presAssocID="{6C03FB25-13D7-4A87-8F7A-CC31BFD4FE32}" presName="composite" presStyleCnt="0"/>
      <dgm:spPr/>
    </dgm:pt>
    <dgm:pt modelId="{63627C56-0E27-45EF-9568-735A61BD4D66}" type="pres">
      <dgm:prSet presAssocID="{6C03FB25-13D7-4A87-8F7A-CC31BFD4FE3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2497AFA-0802-4CAA-B168-B4782C19372A}" type="pres">
      <dgm:prSet presAssocID="{6C03FB25-13D7-4A87-8F7A-CC31BFD4FE32}" presName="descendantText" presStyleLbl="alignAcc1" presStyleIdx="1" presStyleCnt="4">
        <dgm:presLayoutVars>
          <dgm:bulletEnabled val="1"/>
        </dgm:presLayoutVars>
      </dgm:prSet>
      <dgm:spPr/>
    </dgm:pt>
    <dgm:pt modelId="{9FD22014-9727-4E68-8D07-D1152672C1D4}" type="pres">
      <dgm:prSet presAssocID="{C41853DA-8DE4-420E-895F-1D5F6E99A218}" presName="sp" presStyleCnt="0"/>
      <dgm:spPr/>
    </dgm:pt>
    <dgm:pt modelId="{5B0B27C3-EE26-406A-80AA-EE157B6F665B}" type="pres">
      <dgm:prSet presAssocID="{817E0426-8FAF-4D22-A98C-D27A3A1C956D}" presName="composite" presStyleCnt="0"/>
      <dgm:spPr/>
    </dgm:pt>
    <dgm:pt modelId="{F7CDDB2B-9E18-4D2D-91AA-FE98901EB5B7}" type="pres">
      <dgm:prSet presAssocID="{817E0426-8FAF-4D22-A98C-D27A3A1C956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92E710B-4815-42FB-B577-95A32BF21788}" type="pres">
      <dgm:prSet presAssocID="{817E0426-8FAF-4D22-A98C-D27A3A1C956D}" presName="descendantText" presStyleLbl="alignAcc1" presStyleIdx="2" presStyleCnt="4" custLinFactNeighborY="0">
        <dgm:presLayoutVars>
          <dgm:bulletEnabled val="1"/>
        </dgm:presLayoutVars>
      </dgm:prSet>
      <dgm:spPr/>
    </dgm:pt>
    <dgm:pt modelId="{CD4DDF83-9EC2-45A5-89F2-2BEDE57A6E4F}" type="pres">
      <dgm:prSet presAssocID="{CD5D768D-FC69-466A-9C8F-2BB8007E7181}" presName="sp" presStyleCnt="0"/>
      <dgm:spPr/>
    </dgm:pt>
    <dgm:pt modelId="{8F155A72-4CCF-4740-BACE-2F3DF576E1E0}" type="pres">
      <dgm:prSet presAssocID="{633B233F-750A-4C99-84C3-F2BC7B957D58}" presName="composite" presStyleCnt="0"/>
      <dgm:spPr/>
    </dgm:pt>
    <dgm:pt modelId="{34DC5D92-21FA-489E-A09B-93B62C8B1118}" type="pres">
      <dgm:prSet presAssocID="{633B233F-750A-4C99-84C3-F2BC7B957D5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F8DDAAC-9CA4-44C5-A4A3-2B62D87CF6C7}" type="pres">
      <dgm:prSet presAssocID="{633B233F-750A-4C99-84C3-F2BC7B957D5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CBC820C-D695-4724-BCF5-33286BF6281A}" srcId="{6C03FB25-13D7-4A87-8F7A-CC31BFD4FE32}" destId="{E22D1391-EE1F-44F6-852C-889F6E5D94E6}" srcOrd="0" destOrd="0" parTransId="{997E0426-EACE-4938-B4A5-D623353DC105}" sibTransId="{897AF9CF-5AF1-4759-9307-88A885B95B5F}"/>
    <dgm:cxn modelId="{3C0CF50E-C0E2-4709-B690-503C615BB15E}" type="presOf" srcId="{3F633DA4-52E1-4B5B-B80A-F651C0622DD7}" destId="{5F8DDAAC-9CA4-44C5-A4A3-2B62D87CF6C7}" srcOrd="0" destOrd="0" presId="urn:microsoft.com/office/officeart/2005/8/layout/chevron2"/>
    <dgm:cxn modelId="{33872716-0768-4078-BCEC-38828583A379}" type="presOf" srcId="{6C03FB25-13D7-4A87-8F7A-CC31BFD4FE32}" destId="{63627C56-0E27-45EF-9568-735A61BD4D66}" srcOrd="0" destOrd="0" presId="urn:microsoft.com/office/officeart/2005/8/layout/chevron2"/>
    <dgm:cxn modelId="{06900A18-B628-4BDF-905F-908186355789}" srcId="{633B233F-750A-4C99-84C3-F2BC7B957D58}" destId="{3F633DA4-52E1-4B5B-B80A-F651C0622DD7}" srcOrd="0" destOrd="0" parTransId="{DA9D95E8-1731-4DBE-A8F7-36FC4CC18B1A}" sibTransId="{8343B30C-A563-4266-B34A-46A81E4A4AC1}"/>
    <dgm:cxn modelId="{8B6A7C39-3744-4E80-B1CF-BA15669ADDCE}" srcId="{47EDD372-A575-4829-90E9-78CE5D4ABF68}" destId="{817E0426-8FAF-4D22-A98C-D27A3A1C956D}" srcOrd="2" destOrd="0" parTransId="{D9F09AA0-B747-41D9-A41A-6577ADFA92CB}" sibTransId="{CD5D768D-FC69-466A-9C8F-2BB8007E7181}"/>
    <dgm:cxn modelId="{3997AD3E-1F4F-4709-A740-D367DB11F49B}" type="presOf" srcId="{F047E959-70C2-451C-8B5B-77CF25DF7F07}" destId="{D0791FAB-F0D6-4A0E-9C7F-0AC829D72EAF}" srcOrd="0" destOrd="0" presId="urn:microsoft.com/office/officeart/2005/8/layout/chevron2"/>
    <dgm:cxn modelId="{48CC134D-FCA8-4F6E-B1DE-8E2B2D78D885}" srcId="{47EDD372-A575-4829-90E9-78CE5D4ABF68}" destId="{633B233F-750A-4C99-84C3-F2BC7B957D58}" srcOrd="3" destOrd="0" parTransId="{019A8DB6-88AF-4E55-B01B-9A9D8A98FBF6}" sibTransId="{54BFFA7D-2951-45EC-BAF3-77FCA9281708}"/>
    <dgm:cxn modelId="{2711836D-1859-490F-B3FA-85E4F6C0430D}" type="presOf" srcId="{E22D1391-EE1F-44F6-852C-889F6E5D94E6}" destId="{E2497AFA-0802-4CAA-B168-B4782C19372A}" srcOrd="0" destOrd="0" presId="urn:microsoft.com/office/officeart/2005/8/layout/chevron2"/>
    <dgm:cxn modelId="{EA0B1851-7BAE-4B31-81DA-F44DAB89E2F1}" type="presOf" srcId="{633B233F-750A-4C99-84C3-F2BC7B957D58}" destId="{34DC5D92-21FA-489E-A09B-93B62C8B1118}" srcOrd="0" destOrd="0" presId="urn:microsoft.com/office/officeart/2005/8/layout/chevron2"/>
    <dgm:cxn modelId="{FA7FEF51-5A11-4C32-8B88-3CD63267ECF0}" srcId="{EBD8A6E3-9876-480B-B749-310BCA9E2B79}" destId="{F047E959-70C2-451C-8B5B-77CF25DF7F07}" srcOrd="0" destOrd="0" parTransId="{4E2BC877-7033-4EDE-AAB3-9FB9DA1F6D50}" sibTransId="{EAB6C27C-74BD-47F1-BA80-F2E59CE7495A}"/>
    <dgm:cxn modelId="{CECB6478-F5E6-4A9A-8B10-52F1C2D3D973}" type="presOf" srcId="{EBD8A6E3-9876-480B-B749-310BCA9E2B79}" destId="{11EE7923-DC55-44E6-98AF-9D622D09E733}" srcOrd="0" destOrd="0" presId="urn:microsoft.com/office/officeart/2005/8/layout/chevron2"/>
    <dgm:cxn modelId="{CD844D7E-94F0-4808-93D5-8FE366A3CBBB}" type="presOf" srcId="{817E0426-8FAF-4D22-A98C-D27A3A1C956D}" destId="{F7CDDB2B-9E18-4D2D-91AA-FE98901EB5B7}" srcOrd="0" destOrd="0" presId="urn:microsoft.com/office/officeart/2005/8/layout/chevron2"/>
    <dgm:cxn modelId="{5872C180-1F08-46FC-AA0D-3002AEBDEB81}" type="presOf" srcId="{19A62E91-E62C-475A-A34C-6C64B8A900B8}" destId="{F92E710B-4815-42FB-B577-95A32BF21788}" srcOrd="0" destOrd="0" presId="urn:microsoft.com/office/officeart/2005/8/layout/chevron2"/>
    <dgm:cxn modelId="{F5FF2487-4BCB-4760-A11E-18D33556B663}" srcId="{817E0426-8FAF-4D22-A98C-D27A3A1C956D}" destId="{19A62E91-E62C-475A-A34C-6C64B8A900B8}" srcOrd="0" destOrd="0" parTransId="{178114B3-15B7-4653-BE7C-4915EE8F1C4E}" sibTransId="{34B93C7C-DB8B-4FA1-97D1-23F97A512C48}"/>
    <dgm:cxn modelId="{620F058E-8804-4643-B02A-8E95BED5180A}" srcId="{47EDD372-A575-4829-90E9-78CE5D4ABF68}" destId="{EBD8A6E3-9876-480B-B749-310BCA9E2B79}" srcOrd="0" destOrd="0" parTransId="{7D37F0FE-BE8D-49D3-BC1E-94EAFA929D18}" sibTransId="{380F3C3E-594C-44C7-8BFF-13EE84AC85E9}"/>
    <dgm:cxn modelId="{8DB0719B-1F64-486E-8E8B-A7E5BBC26D93}" type="presOf" srcId="{47EDD372-A575-4829-90E9-78CE5D4ABF68}" destId="{BA867D6B-10C8-4E15-8DEC-0DB5D09FB57F}" srcOrd="0" destOrd="0" presId="urn:microsoft.com/office/officeart/2005/8/layout/chevron2"/>
    <dgm:cxn modelId="{0C6EB9E5-F0FE-44EB-AD3B-D8F0FBDA6F5C}" srcId="{47EDD372-A575-4829-90E9-78CE5D4ABF68}" destId="{6C03FB25-13D7-4A87-8F7A-CC31BFD4FE32}" srcOrd="1" destOrd="0" parTransId="{CD1BCF3A-E752-47A0-A493-FB7408B5B0E0}" sibTransId="{C41853DA-8DE4-420E-895F-1D5F6E99A218}"/>
    <dgm:cxn modelId="{3131A945-531C-45E2-8984-AFBF54BC159B}" type="presParOf" srcId="{BA867D6B-10C8-4E15-8DEC-0DB5D09FB57F}" destId="{D15FEBC3-EE97-45E6-8315-1E6FA44BF835}" srcOrd="0" destOrd="0" presId="urn:microsoft.com/office/officeart/2005/8/layout/chevron2"/>
    <dgm:cxn modelId="{A81A5D07-07E3-4A2C-900F-5D400258416C}" type="presParOf" srcId="{D15FEBC3-EE97-45E6-8315-1E6FA44BF835}" destId="{11EE7923-DC55-44E6-98AF-9D622D09E733}" srcOrd="0" destOrd="0" presId="urn:microsoft.com/office/officeart/2005/8/layout/chevron2"/>
    <dgm:cxn modelId="{E2FF0374-3D96-46D3-ACCF-3964A6CC0B6F}" type="presParOf" srcId="{D15FEBC3-EE97-45E6-8315-1E6FA44BF835}" destId="{D0791FAB-F0D6-4A0E-9C7F-0AC829D72EAF}" srcOrd="1" destOrd="0" presId="urn:microsoft.com/office/officeart/2005/8/layout/chevron2"/>
    <dgm:cxn modelId="{867C6BE7-B377-4DC0-BB93-F8C61764A41D}" type="presParOf" srcId="{BA867D6B-10C8-4E15-8DEC-0DB5D09FB57F}" destId="{1639A301-545B-4837-BCCE-F2DE45C34052}" srcOrd="1" destOrd="0" presId="urn:microsoft.com/office/officeart/2005/8/layout/chevron2"/>
    <dgm:cxn modelId="{BF73FA4C-C0BD-4683-BE05-FAA1F04048D8}" type="presParOf" srcId="{BA867D6B-10C8-4E15-8DEC-0DB5D09FB57F}" destId="{F409C95A-F3A9-4385-907B-D730A388C591}" srcOrd="2" destOrd="0" presId="urn:microsoft.com/office/officeart/2005/8/layout/chevron2"/>
    <dgm:cxn modelId="{5ECF1D7B-81C4-485D-A452-F01EFB78FAE4}" type="presParOf" srcId="{F409C95A-F3A9-4385-907B-D730A388C591}" destId="{63627C56-0E27-45EF-9568-735A61BD4D66}" srcOrd="0" destOrd="0" presId="urn:microsoft.com/office/officeart/2005/8/layout/chevron2"/>
    <dgm:cxn modelId="{5F216888-5B3C-45E5-805C-9A2A3B314B94}" type="presParOf" srcId="{F409C95A-F3A9-4385-907B-D730A388C591}" destId="{E2497AFA-0802-4CAA-B168-B4782C19372A}" srcOrd="1" destOrd="0" presId="urn:microsoft.com/office/officeart/2005/8/layout/chevron2"/>
    <dgm:cxn modelId="{C5D0FBA4-12EF-4526-B9C7-0896B791A7D1}" type="presParOf" srcId="{BA867D6B-10C8-4E15-8DEC-0DB5D09FB57F}" destId="{9FD22014-9727-4E68-8D07-D1152672C1D4}" srcOrd="3" destOrd="0" presId="urn:microsoft.com/office/officeart/2005/8/layout/chevron2"/>
    <dgm:cxn modelId="{8C56B622-698B-4CF4-8F73-302D9AE0ABD1}" type="presParOf" srcId="{BA867D6B-10C8-4E15-8DEC-0DB5D09FB57F}" destId="{5B0B27C3-EE26-406A-80AA-EE157B6F665B}" srcOrd="4" destOrd="0" presId="urn:microsoft.com/office/officeart/2005/8/layout/chevron2"/>
    <dgm:cxn modelId="{727B5354-2B1F-4CC0-8DC5-6D477FDC1E21}" type="presParOf" srcId="{5B0B27C3-EE26-406A-80AA-EE157B6F665B}" destId="{F7CDDB2B-9E18-4D2D-91AA-FE98901EB5B7}" srcOrd="0" destOrd="0" presId="urn:microsoft.com/office/officeart/2005/8/layout/chevron2"/>
    <dgm:cxn modelId="{BD9AC631-5CF7-4C79-9EFE-80109E3EA6FC}" type="presParOf" srcId="{5B0B27C3-EE26-406A-80AA-EE157B6F665B}" destId="{F92E710B-4815-42FB-B577-95A32BF21788}" srcOrd="1" destOrd="0" presId="urn:microsoft.com/office/officeart/2005/8/layout/chevron2"/>
    <dgm:cxn modelId="{78234DE5-9FE5-433C-8937-5DF6E6D566A1}" type="presParOf" srcId="{BA867D6B-10C8-4E15-8DEC-0DB5D09FB57F}" destId="{CD4DDF83-9EC2-45A5-89F2-2BEDE57A6E4F}" srcOrd="5" destOrd="0" presId="urn:microsoft.com/office/officeart/2005/8/layout/chevron2"/>
    <dgm:cxn modelId="{0F1C71C1-1E71-49AD-A13B-CA3ACAAA40DA}" type="presParOf" srcId="{BA867D6B-10C8-4E15-8DEC-0DB5D09FB57F}" destId="{8F155A72-4CCF-4740-BACE-2F3DF576E1E0}" srcOrd="6" destOrd="0" presId="urn:microsoft.com/office/officeart/2005/8/layout/chevron2"/>
    <dgm:cxn modelId="{FC302F95-778D-463F-873E-D18399989756}" type="presParOf" srcId="{8F155A72-4CCF-4740-BACE-2F3DF576E1E0}" destId="{34DC5D92-21FA-489E-A09B-93B62C8B1118}" srcOrd="0" destOrd="0" presId="urn:microsoft.com/office/officeart/2005/8/layout/chevron2"/>
    <dgm:cxn modelId="{7B64829F-EA51-4FC7-B30B-B31E068F50B1}" type="presParOf" srcId="{8F155A72-4CCF-4740-BACE-2F3DF576E1E0}" destId="{5F8DDAAC-9CA4-44C5-A4A3-2B62D87CF6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AF78C-0330-4D62-AC5C-86F767899EFD}">
      <dsp:nvSpPr>
        <dsp:cNvPr id="0" name=""/>
        <dsp:cNvSpPr/>
      </dsp:nvSpPr>
      <dsp:spPr>
        <a:xfrm>
          <a:off x="504760" y="628716"/>
          <a:ext cx="3362454" cy="3362454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77F36-CBBC-433B-9D9A-D4E747E6841A}">
      <dsp:nvSpPr>
        <dsp:cNvPr id="0" name=""/>
        <dsp:cNvSpPr/>
      </dsp:nvSpPr>
      <dsp:spPr>
        <a:xfrm>
          <a:off x="504760" y="628716"/>
          <a:ext cx="3362454" cy="3362454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693C0-EAF0-4270-8E30-4AB11B5A8A11}">
      <dsp:nvSpPr>
        <dsp:cNvPr id="0" name=""/>
        <dsp:cNvSpPr/>
      </dsp:nvSpPr>
      <dsp:spPr>
        <a:xfrm>
          <a:off x="504760" y="628716"/>
          <a:ext cx="3362454" cy="3362454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BB4AD-F4AE-48C2-B714-CB1BDA4ED1D7}">
      <dsp:nvSpPr>
        <dsp:cNvPr id="0" name=""/>
        <dsp:cNvSpPr/>
      </dsp:nvSpPr>
      <dsp:spPr>
        <a:xfrm>
          <a:off x="504760" y="628716"/>
          <a:ext cx="3362454" cy="3362454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1EDF4-58A3-4337-B66A-8A804045345A}">
      <dsp:nvSpPr>
        <dsp:cNvPr id="0" name=""/>
        <dsp:cNvSpPr/>
      </dsp:nvSpPr>
      <dsp:spPr>
        <a:xfrm>
          <a:off x="1412139" y="1536095"/>
          <a:ext cx="1547696" cy="1547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Klimalandsby</a:t>
          </a:r>
        </a:p>
      </dsp:txBody>
      <dsp:txXfrm>
        <a:off x="1638794" y="1762750"/>
        <a:ext cx="1094386" cy="1094386"/>
      </dsp:txXfrm>
    </dsp:sp>
    <dsp:sp modelId="{87AB82E5-65D8-4FC4-8776-23D15CD15011}">
      <dsp:nvSpPr>
        <dsp:cNvPr id="0" name=""/>
        <dsp:cNvSpPr/>
      </dsp:nvSpPr>
      <dsp:spPr>
        <a:xfrm>
          <a:off x="1644293" y="126025"/>
          <a:ext cx="1083387" cy="108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Skoler og andre institutioner</a:t>
          </a:r>
        </a:p>
      </dsp:txBody>
      <dsp:txXfrm>
        <a:off x="1802951" y="284683"/>
        <a:ext cx="766071" cy="766071"/>
      </dsp:txXfrm>
    </dsp:sp>
    <dsp:sp modelId="{B132A878-8F2C-4449-80C7-CDF6959106F5}">
      <dsp:nvSpPr>
        <dsp:cNvPr id="0" name=""/>
        <dsp:cNvSpPr/>
      </dsp:nvSpPr>
      <dsp:spPr>
        <a:xfrm>
          <a:off x="3286518" y="1768250"/>
          <a:ext cx="1083387" cy="108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Foreninger</a:t>
          </a:r>
        </a:p>
      </dsp:txBody>
      <dsp:txXfrm>
        <a:off x="3445176" y="1926908"/>
        <a:ext cx="766071" cy="766071"/>
      </dsp:txXfrm>
    </dsp:sp>
    <dsp:sp modelId="{AA726C66-9476-4C93-9CF2-BBFEC7F2409F}">
      <dsp:nvSpPr>
        <dsp:cNvPr id="0" name=""/>
        <dsp:cNvSpPr/>
      </dsp:nvSpPr>
      <dsp:spPr>
        <a:xfrm>
          <a:off x="1644293" y="3410475"/>
          <a:ext cx="1083387" cy="108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Borgergrupper</a:t>
          </a:r>
        </a:p>
      </dsp:txBody>
      <dsp:txXfrm>
        <a:off x="1802951" y="3569133"/>
        <a:ext cx="766071" cy="766071"/>
      </dsp:txXfrm>
    </dsp:sp>
    <dsp:sp modelId="{B8CB8CC7-5AE5-4F91-A9CB-F6EF9CB41BF6}">
      <dsp:nvSpPr>
        <dsp:cNvPr id="0" name=""/>
        <dsp:cNvSpPr/>
      </dsp:nvSpPr>
      <dsp:spPr>
        <a:xfrm>
          <a:off x="2068" y="1768250"/>
          <a:ext cx="1083387" cy="108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Virksomheder </a:t>
          </a:r>
        </a:p>
      </dsp:txBody>
      <dsp:txXfrm>
        <a:off x="160726" y="1926908"/>
        <a:ext cx="766071" cy="766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A202E-D87D-45EC-B53A-48508D290954}">
      <dsp:nvSpPr>
        <dsp:cNvPr id="0" name=""/>
        <dsp:cNvSpPr/>
      </dsp:nvSpPr>
      <dsp:spPr>
        <a:xfrm>
          <a:off x="1122263" y="494749"/>
          <a:ext cx="1201921" cy="1201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C1821-E5CD-432A-A81C-537B0A03708F}">
      <dsp:nvSpPr>
        <dsp:cNvPr id="0" name=""/>
        <dsp:cNvSpPr/>
      </dsp:nvSpPr>
      <dsp:spPr>
        <a:xfrm>
          <a:off x="6193" y="1852393"/>
          <a:ext cx="3434062" cy="51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2600" kern="1200" dirty="0">
              <a:solidFill>
                <a:schemeClr val="accent5">
                  <a:lumMod val="50000"/>
                </a:schemeClr>
              </a:solidFill>
            </a:rPr>
            <a:t>Ansøgning</a:t>
          </a:r>
        </a:p>
      </dsp:txBody>
      <dsp:txXfrm>
        <a:off x="6193" y="1852393"/>
        <a:ext cx="3434062" cy="515109"/>
      </dsp:txXfrm>
    </dsp:sp>
    <dsp:sp modelId="{F578BA71-5802-4AF0-B581-510AA7D9A7A5}">
      <dsp:nvSpPr>
        <dsp:cNvPr id="0" name=""/>
        <dsp:cNvSpPr/>
      </dsp:nvSpPr>
      <dsp:spPr>
        <a:xfrm>
          <a:off x="6193" y="2439931"/>
          <a:ext cx="3434062" cy="167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solidFill>
                <a:schemeClr val="accent5">
                  <a:lumMod val="50000"/>
                </a:schemeClr>
              </a:solidFill>
            </a:rPr>
            <a:t>Informationsmøde d. 16. januar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solidFill>
                <a:schemeClr val="accent5">
                  <a:lumMod val="50000"/>
                </a:schemeClr>
              </a:solidFill>
            </a:rPr>
            <a:t>Workshop/sparring d. 22. februar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>
              <a:solidFill>
                <a:schemeClr val="accent5">
                  <a:lumMod val="50000"/>
                </a:schemeClr>
              </a:solidFill>
            </a:rPr>
            <a:t>Ansøgningsfrist d. 20 marts </a:t>
          </a:r>
        </a:p>
      </dsp:txBody>
      <dsp:txXfrm>
        <a:off x="6193" y="2439931"/>
        <a:ext cx="3434062" cy="1676263"/>
      </dsp:txXfrm>
    </dsp:sp>
    <dsp:sp modelId="{AAEBE2EA-2BE5-444C-9B23-DF62A3E6B619}">
      <dsp:nvSpPr>
        <dsp:cNvPr id="0" name=""/>
        <dsp:cNvSpPr/>
      </dsp:nvSpPr>
      <dsp:spPr>
        <a:xfrm>
          <a:off x="5157287" y="494749"/>
          <a:ext cx="1201921" cy="12019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44B5D-EAC0-4E00-AA0B-9B371DF9D1E8}">
      <dsp:nvSpPr>
        <dsp:cNvPr id="0" name=""/>
        <dsp:cNvSpPr/>
      </dsp:nvSpPr>
      <dsp:spPr>
        <a:xfrm>
          <a:off x="4041216" y="1852393"/>
          <a:ext cx="3434062" cy="51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2600" kern="1200" dirty="0">
              <a:solidFill>
                <a:schemeClr val="accent5">
                  <a:lumMod val="50000"/>
                </a:schemeClr>
              </a:solidFill>
            </a:rPr>
            <a:t>Indstilling</a:t>
          </a:r>
        </a:p>
      </dsp:txBody>
      <dsp:txXfrm>
        <a:off x="4041216" y="1852393"/>
        <a:ext cx="3434062" cy="515109"/>
      </dsp:txXfrm>
    </dsp:sp>
    <dsp:sp modelId="{521BBEB8-4DFA-47AC-8B24-246041C962DD}">
      <dsp:nvSpPr>
        <dsp:cNvPr id="0" name=""/>
        <dsp:cNvSpPr/>
      </dsp:nvSpPr>
      <dsp:spPr>
        <a:xfrm>
          <a:off x="4041216" y="2439931"/>
          <a:ext cx="3434062" cy="167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solidFill>
                <a:schemeClr val="accent5">
                  <a:lumMod val="50000"/>
                </a:schemeClr>
              </a:solidFill>
            </a:rPr>
            <a:t>Arbejdsgruppen indstiller til Klimaudvalget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solidFill>
                <a:schemeClr val="accent5">
                  <a:lumMod val="50000"/>
                </a:schemeClr>
              </a:solidFill>
            </a:rPr>
            <a:t>Klimaudvalget indstiller d. 23. april</a:t>
          </a:r>
        </a:p>
      </dsp:txBody>
      <dsp:txXfrm>
        <a:off x="4041216" y="2439931"/>
        <a:ext cx="3434062" cy="1676263"/>
      </dsp:txXfrm>
    </dsp:sp>
    <dsp:sp modelId="{ABDFE1E5-B92D-4F1C-B097-C6A1BF3DD96B}">
      <dsp:nvSpPr>
        <dsp:cNvPr id="0" name=""/>
        <dsp:cNvSpPr/>
      </dsp:nvSpPr>
      <dsp:spPr>
        <a:xfrm>
          <a:off x="9192310" y="494749"/>
          <a:ext cx="1201921" cy="12019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E2AF9-7C93-4E17-BD29-6A856642AD60}">
      <dsp:nvSpPr>
        <dsp:cNvPr id="0" name=""/>
        <dsp:cNvSpPr/>
      </dsp:nvSpPr>
      <dsp:spPr>
        <a:xfrm>
          <a:off x="8076240" y="1852393"/>
          <a:ext cx="3434062" cy="51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2600" kern="1200" dirty="0">
              <a:solidFill>
                <a:schemeClr val="accent5">
                  <a:lumMod val="50000"/>
                </a:schemeClr>
              </a:solidFill>
            </a:rPr>
            <a:t>Politisk godkendelse </a:t>
          </a:r>
        </a:p>
      </dsp:txBody>
      <dsp:txXfrm>
        <a:off x="8076240" y="1852393"/>
        <a:ext cx="3434062" cy="515109"/>
      </dsp:txXfrm>
    </dsp:sp>
    <dsp:sp modelId="{570F2BA7-079A-4591-B67A-30E63A994D1D}">
      <dsp:nvSpPr>
        <dsp:cNvPr id="0" name=""/>
        <dsp:cNvSpPr/>
      </dsp:nvSpPr>
      <dsp:spPr>
        <a:xfrm>
          <a:off x="8076240" y="2439931"/>
          <a:ext cx="3434062" cy="167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solidFill>
                <a:schemeClr val="accent5">
                  <a:lumMod val="50000"/>
                </a:schemeClr>
              </a:solidFill>
            </a:rPr>
            <a:t>Godkendelse i Udvalget for Teknik &amp; Miljø d. 7. maj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solidFill>
                <a:schemeClr val="accent5">
                  <a:lumMod val="50000"/>
                </a:schemeClr>
              </a:solidFill>
            </a:rPr>
            <a:t>Godkendelse i Økonomiudvalget d. 21. maj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solidFill>
                <a:schemeClr val="accent5">
                  <a:lumMod val="50000"/>
                </a:schemeClr>
              </a:solidFill>
            </a:rPr>
            <a:t>Godkendelse i Byrådet d. 28. maj</a:t>
          </a:r>
        </a:p>
      </dsp:txBody>
      <dsp:txXfrm>
        <a:off x="8076240" y="2439931"/>
        <a:ext cx="3434062" cy="1676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E7923-DC55-44E6-98AF-9D622D09E733}">
      <dsp:nvSpPr>
        <dsp:cNvPr id="0" name=""/>
        <dsp:cNvSpPr/>
      </dsp:nvSpPr>
      <dsp:spPr>
        <a:xfrm rot="5400000">
          <a:off x="-165958" y="167291"/>
          <a:ext cx="1106389" cy="774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Inddragelse og programudvikling </a:t>
          </a:r>
        </a:p>
      </dsp:txBody>
      <dsp:txXfrm rot="-5400000">
        <a:off x="1" y="388568"/>
        <a:ext cx="774472" cy="331917"/>
      </dsp:txXfrm>
    </dsp:sp>
    <dsp:sp modelId="{D0791FAB-F0D6-4A0E-9C7F-0AC829D72EAF}">
      <dsp:nvSpPr>
        <dsp:cNvPr id="0" name=""/>
        <dsp:cNvSpPr/>
      </dsp:nvSpPr>
      <dsp:spPr>
        <a:xfrm rot="5400000">
          <a:off x="2677612" y="-1901807"/>
          <a:ext cx="719153" cy="4525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Programudvikling og inddragelse i juni - august</a:t>
          </a:r>
        </a:p>
      </dsp:txBody>
      <dsp:txXfrm rot="-5400000">
        <a:off x="774472" y="36439"/>
        <a:ext cx="4490327" cy="648941"/>
      </dsp:txXfrm>
    </dsp:sp>
    <dsp:sp modelId="{63627C56-0E27-45EF-9568-735A61BD4D66}">
      <dsp:nvSpPr>
        <dsp:cNvPr id="0" name=""/>
        <dsp:cNvSpPr/>
      </dsp:nvSpPr>
      <dsp:spPr>
        <a:xfrm rot="5400000">
          <a:off x="-165958" y="1125095"/>
          <a:ext cx="1106389" cy="774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Politisk godkendelse </a:t>
          </a:r>
        </a:p>
      </dsp:txBody>
      <dsp:txXfrm rot="-5400000">
        <a:off x="1" y="1346372"/>
        <a:ext cx="774472" cy="331917"/>
      </dsp:txXfrm>
    </dsp:sp>
    <dsp:sp modelId="{E2497AFA-0802-4CAA-B168-B4782C19372A}">
      <dsp:nvSpPr>
        <dsp:cNvPr id="0" name=""/>
        <dsp:cNvSpPr/>
      </dsp:nvSpPr>
      <dsp:spPr>
        <a:xfrm rot="5400000">
          <a:off x="2677612" y="-944003"/>
          <a:ext cx="719153" cy="4525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Politisk godkendelse af program i august/september</a:t>
          </a:r>
        </a:p>
      </dsp:txBody>
      <dsp:txXfrm rot="-5400000">
        <a:off x="774472" y="994243"/>
        <a:ext cx="4490327" cy="648941"/>
      </dsp:txXfrm>
    </dsp:sp>
    <dsp:sp modelId="{F7CDDB2B-9E18-4D2D-91AA-FE98901EB5B7}">
      <dsp:nvSpPr>
        <dsp:cNvPr id="0" name=""/>
        <dsp:cNvSpPr/>
      </dsp:nvSpPr>
      <dsp:spPr>
        <a:xfrm rot="5400000">
          <a:off x="-165958" y="2082655"/>
          <a:ext cx="1106389" cy="774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Implementering </a:t>
          </a:r>
        </a:p>
      </dsp:txBody>
      <dsp:txXfrm rot="-5400000">
        <a:off x="1" y="2303932"/>
        <a:ext cx="774472" cy="331917"/>
      </dsp:txXfrm>
    </dsp:sp>
    <dsp:sp modelId="{F92E710B-4815-42FB-B577-95A32BF21788}">
      <dsp:nvSpPr>
        <dsp:cNvPr id="0" name=""/>
        <dsp:cNvSpPr/>
      </dsp:nvSpPr>
      <dsp:spPr>
        <a:xfrm rot="5400000">
          <a:off x="2677612" y="13557"/>
          <a:ext cx="719153" cy="4525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Implementering af idéer og initiativer i september 2024 -  september 2025   </a:t>
          </a:r>
        </a:p>
      </dsp:txBody>
      <dsp:txXfrm rot="-5400000">
        <a:off x="774472" y="1951803"/>
        <a:ext cx="4490327" cy="648941"/>
      </dsp:txXfrm>
    </dsp:sp>
    <dsp:sp modelId="{CB266E07-5509-4CCD-9D33-172BE508429D}">
      <dsp:nvSpPr>
        <dsp:cNvPr id="0" name=""/>
        <dsp:cNvSpPr/>
      </dsp:nvSpPr>
      <dsp:spPr>
        <a:xfrm rot="5400000">
          <a:off x="-165958" y="3040216"/>
          <a:ext cx="1106389" cy="774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Evaluering </a:t>
          </a:r>
        </a:p>
      </dsp:txBody>
      <dsp:txXfrm rot="-5400000">
        <a:off x="1" y="3261493"/>
        <a:ext cx="774472" cy="331917"/>
      </dsp:txXfrm>
    </dsp:sp>
    <dsp:sp modelId="{26823485-3508-4E9E-8D13-11FAB8CC5D63}">
      <dsp:nvSpPr>
        <dsp:cNvPr id="0" name=""/>
        <dsp:cNvSpPr/>
      </dsp:nvSpPr>
      <dsp:spPr>
        <a:xfrm rot="5400000">
          <a:off x="2677612" y="980473"/>
          <a:ext cx="719153" cy="4525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Evaluering af projektet september 2025 – december 2025</a:t>
          </a:r>
        </a:p>
      </dsp:txBody>
      <dsp:txXfrm rot="-5400000">
        <a:off x="774472" y="2918719"/>
        <a:ext cx="4490327" cy="648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E7923-DC55-44E6-98AF-9D622D09E733}">
      <dsp:nvSpPr>
        <dsp:cNvPr id="0" name=""/>
        <dsp:cNvSpPr/>
      </dsp:nvSpPr>
      <dsp:spPr>
        <a:xfrm rot="5400000">
          <a:off x="-161729" y="162943"/>
          <a:ext cx="1078194" cy="754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Programudvikling </a:t>
          </a:r>
        </a:p>
      </dsp:txBody>
      <dsp:txXfrm rot="-5400000">
        <a:off x="0" y="378582"/>
        <a:ext cx="754736" cy="323458"/>
      </dsp:txXfrm>
    </dsp:sp>
    <dsp:sp modelId="{D0791FAB-F0D6-4A0E-9C7F-0AC829D72EAF}">
      <dsp:nvSpPr>
        <dsp:cNvPr id="0" name=""/>
        <dsp:cNvSpPr/>
      </dsp:nvSpPr>
      <dsp:spPr>
        <a:xfrm rot="5400000">
          <a:off x="2772156" y="-2016444"/>
          <a:ext cx="700826" cy="4735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Programudvikling med arbejdsgruppe i juni - august</a:t>
          </a:r>
        </a:p>
      </dsp:txBody>
      <dsp:txXfrm rot="-5400000">
        <a:off x="754736" y="35188"/>
        <a:ext cx="4701454" cy="632402"/>
      </dsp:txXfrm>
    </dsp:sp>
    <dsp:sp modelId="{63627C56-0E27-45EF-9568-735A61BD4D66}">
      <dsp:nvSpPr>
        <dsp:cNvPr id="0" name=""/>
        <dsp:cNvSpPr/>
      </dsp:nvSpPr>
      <dsp:spPr>
        <a:xfrm rot="5400000">
          <a:off x="-161729" y="1091785"/>
          <a:ext cx="1078194" cy="754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Politisk godkendelse </a:t>
          </a:r>
        </a:p>
      </dsp:txBody>
      <dsp:txXfrm rot="-5400000">
        <a:off x="0" y="1307424"/>
        <a:ext cx="754736" cy="323458"/>
      </dsp:txXfrm>
    </dsp:sp>
    <dsp:sp modelId="{E2497AFA-0802-4CAA-B168-B4782C19372A}">
      <dsp:nvSpPr>
        <dsp:cNvPr id="0" name=""/>
        <dsp:cNvSpPr/>
      </dsp:nvSpPr>
      <dsp:spPr>
        <a:xfrm rot="5400000">
          <a:off x="2772156" y="-1087364"/>
          <a:ext cx="700826" cy="4735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Politisk godkendelse af program i august/september</a:t>
          </a:r>
        </a:p>
      </dsp:txBody>
      <dsp:txXfrm rot="-5400000">
        <a:off x="754736" y="964268"/>
        <a:ext cx="4701454" cy="632402"/>
      </dsp:txXfrm>
    </dsp:sp>
    <dsp:sp modelId="{F7CDDB2B-9E18-4D2D-91AA-FE98901EB5B7}">
      <dsp:nvSpPr>
        <dsp:cNvPr id="0" name=""/>
        <dsp:cNvSpPr/>
      </dsp:nvSpPr>
      <dsp:spPr>
        <a:xfrm rot="5400000">
          <a:off x="-161729" y="2020627"/>
          <a:ext cx="1078194" cy="754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Implementering og inddragelse  </a:t>
          </a:r>
        </a:p>
      </dsp:txBody>
      <dsp:txXfrm rot="-5400000">
        <a:off x="0" y="2236266"/>
        <a:ext cx="754736" cy="323458"/>
      </dsp:txXfrm>
    </dsp:sp>
    <dsp:sp modelId="{F92E710B-4815-42FB-B577-95A32BF21788}">
      <dsp:nvSpPr>
        <dsp:cNvPr id="0" name=""/>
        <dsp:cNvSpPr/>
      </dsp:nvSpPr>
      <dsp:spPr>
        <a:xfrm rot="5400000">
          <a:off x="2772156" y="-158521"/>
          <a:ext cx="700826" cy="4735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Inddragelse og implementering af idéer og initiativer september 2024 – september 2025 </a:t>
          </a:r>
        </a:p>
      </dsp:txBody>
      <dsp:txXfrm rot="-5400000">
        <a:off x="754736" y="1893111"/>
        <a:ext cx="4701454" cy="632402"/>
      </dsp:txXfrm>
    </dsp:sp>
    <dsp:sp modelId="{34DC5D92-21FA-489E-A09B-93B62C8B1118}">
      <dsp:nvSpPr>
        <dsp:cNvPr id="0" name=""/>
        <dsp:cNvSpPr/>
      </dsp:nvSpPr>
      <dsp:spPr>
        <a:xfrm rot="5400000">
          <a:off x="-161729" y="2949469"/>
          <a:ext cx="1078194" cy="754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Evaluering  </a:t>
          </a:r>
        </a:p>
      </dsp:txBody>
      <dsp:txXfrm rot="-5400000">
        <a:off x="0" y="3165108"/>
        <a:ext cx="754736" cy="323458"/>
      </dsp:txXfrm>
    </dsp:sp>
    <dsp:sp modelId="{5F8DDAAC-9CA4-44C5-A4A3-2B62D87CF6C7}">
      <dsp:nvSpPr>
        <dsp:cNvPr id="0" name=""/>
        <dsp:cNvSpPr/>
      </dsp:nvSpPr>
      <dsp:spPr>
        <a:xfrm rot="5400000">
          <a:off x="2772156" y="770320"/>
          <a:ext cx="700826" cy="4735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Evaluering af projektet september 2025 – december 2025</a:t>
          </a:r>
        </a:p>
      </dsp:txBody>
      <dsp:txXfrm rot="-5400000">
        <a:off x="754736" y="2821952"/>
        <a:ext cx="4701454" cy="632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54724"/>
            <a:ext cx="12192000" cy="396465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 dirty="0"/>
              <a:t>Klik for at tilføje et foto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C74A5ED-22D5-4931-960C-054345527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7611" y="230659"/>
            <a:ext cx="8633254" cy="1664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1265"/>
            <a:ext cx="12192000" cy="1036320"/>
          </a:xfrm>
          <a:prstGeom prst="rect">
            <a:avLst/>
          </a:prstGeom>
          <a:noFill/>
        </p:spPr>
        <p:txBody>
          <a:bodyPr rtlCol="0" anchor="ctr"/>
          <a:lstStyle>
            <a:lvl1pPr algn="ctr">
              <a:defRPr sz="4800" cap="none" spc="1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rtl="0"/>
            <a:r>
              <a:rPr lang="da-DK" noProof="0" dirty="0"/>
              <a:t>Tilføj titel</a:t>
            </a:r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66979"/>
            <a:ext cx="12192000" cy="561821"/>
          </a:xfrm>
          <a:prstGeom prst="rect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 rtl="0"/>
            <a:r>
              <a:rPr lang="da-DK" noProof="0" dirty="0"/>
              <a:t>Klik for at tilføje undertitel</a:t>
            </a:r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årig handlings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Lige forbindelse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Lige forbindelse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ge forbindelse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e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Lige forbindelse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Lige forbindelse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Lige forbindelse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086" y="693422"/>
            <a:ext cx="8591821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none" spc="1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a-DK" noProof="0" dirty="0"/>
              <a:t>Klik for at tilføje titel</a:t>
            </a:r>
          </a:p>
        </p:txBody>
      </p:sp>
      <p:sp>
        <p:nvSpPr>
          <p:cNvPr id="58" name="Pladsholder til tekst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59" name="Pladsholder til tekst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60" name="Pladsholder til tekst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56" name="Pladsholder til tekst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402" y="2739533"/>
            <a:ext cx="1337403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Tilføj år</a:t>
            </a:r>
          </a:p>
        </p:txBody>
      </p:sp>
      <p:sp>
        <p:nvSpPr>
          <p:cNvPr id="20" name="Pladsholder til tekst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1" name="Pladsholder til tekst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2" name="Pladsholder til tekst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3" name="Pladsholder til tekst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4" name="Pladsholder til tekst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5" name="Pladsholder til tekst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6" name="Pladsholder til tekst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7" name="Pladsholder til tekst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8" name="Pladsholder til tekst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9" name="Pladsholder til tekst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0" name="Pladsholder til tekst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1" name="Pladsholder til tekst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61" name="Pladsholder til tekst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62" name="Pladsholder til tekst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63" name="Pladsholder til tekst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57" name="Pladsholder til tekst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0402" y="4437609"/>
            <a:ext cx="1337403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Tilføj år</a:t>
            </a:r>
          </a:p>
        </p:txBody>
      </p:sp>
      <p:sp>
        <p:nvSpPr>
          <p:cNvPr id="32" name="Pladsholder til tekst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3" name="Pladsholder til tekst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4" name="Pladsholder til tekst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5" name="Pladsholder til tekst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6" name="Pladsholder til tekst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7" name="Pladsholder til tekst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8" name="Pladsholder til tekst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9" name="Pladsholder til tekst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40" name="Pladsholder til tekst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41" name="Pladsholder til tekst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42" name="Pladsholder til tekst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43" name="Pladsholder til tekst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Lige forbindelse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ge forbindelse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ge forbindelse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ge forbindelse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ge forbindelse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pe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grpSp>
        <p:nvGrpSpPr>
          <p:cNvPr id="105" name="Gruppe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Lige forbindelse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Lige forbindelse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Lige forbindelse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Lige forbindelse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Lige forbindelse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Lige forbindelse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Lige forbindelse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Lige forbindelse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Lige forbindelse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Lige forbindelse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Lige forbindelse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pe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pic>
        <p:nvPicPr>
          <p:cNvPr id="117" name="Billede 116">
            <a:extLst>
              <a:ext uri="{FF2B5EF4-FFF2-40B4-BE49-F238E27FC236}">
                <a16:creationId xmlns:a16="http://schemas.microsoft.com/office/drawing/2014/main" id="{F668D1EA-031A-4AFF-982B-5BE42D7A9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kon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5759450" cy="623923"/>
          </a:xfrm>
          <a:prstGeom prst="rect">
            <a:avLst/>
          </a:prstGeom>
        </p:spPr>
        <p:txBody>
          <a:bodyPr rtlCol="0" anchor="ctr"/>
          <a:lstStyle>
            <a:lvl1pPr>
              <a:defRPr sz="2400" cap="none" spc="1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a-DK" noProof="0" dirty="0"/>
              <a:t>Klik for at tilføje titel</a:t>
            </a: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9728" y="1172114"/>
            <a:ext cx="5759450" cy="504726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da-DK" noProof="0"/>
              <a:t>Klik for at tilføje indhold</a:t>
            </a:r>
          </a:p>
        </p:txBody>
      </p:sp>
      <p:sp>
        <p:nvSpPr>
          <p:cNvPr id="8" name="Pladsholder til billede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21938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0EDCFBF-04C9-4D2E-976F-DAD3F6B65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res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9373" y="544286"/>
            <a:ext cx="8625016" cy="74792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none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da-DK" noProof="0" dirty="0"/>
              <a:t>Klik for at tilføje titel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none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Tilføj navn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Tilføj titel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8" name="Pladsholder til billede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6" name="Pladsholder til tekst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none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Tilføj navn</a:t>
            </a:r>
          </a:p>
        </p:txBody>
      </p:sp>
      <p:sp>
        <p:nvSpPr>
          <p:cNvPr id="27" name="Pladsholder til tekst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Tilføj titel</a:t>
            </a:r>
          </a:p>
        </p:txBody>
      </p:sp>
      <p:sp>
        <p:nvSpPr>
          <p:cNvPr id="20" name="Pladsholder til billede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8" name="Pladsholder til tekst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none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Tilføj navn</a:t>
            </a:r>
          </a:p>
        </p:txBody>
      </p:sp>
      <p:sp>
        <p:nvSpPr>
          <p:cNvPr id="29" name="Pladsholder til tekst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Tilføj titel</a:t>
            </a:r>
          </a:p>
        </p:txBody>
      </p:sp>
      <p:sp>
        <p:nvSpPr>
          <p:cNvPr id="24" name="Pladsholder til billede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30" name="Pladsholder til tekst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none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Tilføj navn</a:t>
            </a:r>
          </a:p>
        </p:txBody>
      </p:sp>
      <p:sp>
        <p:nvSpPr>
          <p:cNvPr id="31" name="Pladsholder til tekst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Tilføj titel</a:t>
            </a: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306A7BCA-5BBF-4FE9-BD4D-49C2CCE629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res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ktangel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da-DK" noProof="0"/>
              <a:t>Klik for at tilføje titel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46" name="Pladsholder til tekst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Tilføj navn</a:t>
            </a:r>
          </a:p>
        </p:txBody>
      </p:sp>
      <p:sp>
        <p:nvSpPr>
          <p:cNvPr id="47" name="Pladsholder til tekst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Tilføj titel</a:t>
            </a:r>
          </a:p>
        </p:txBody>
      </p:sp>
      <p:sp>
        <p:nvSpPr>
          <p:cNvPr id="48" name="Pladsholder til billede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50" name="Pladsholder til tekst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Tilføj navn</a:t>
            </a:r>
          </a:p>
        </p:txBody>
      </p:sp>
      <p:sp>
        <p:nvSpPr>
          <p:cNvPr id="51" name="Pladsholder til tekst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Tilføj titel</a:t>
            </a:r>
          </a:p>
        </p:txBody>
      </p:sp>
      <p:sp>
        <p:nvSpPr>
          <p:cNvPr id="52" name="Pladsholder til billede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54" name="Pladsholder til tekst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Tilføj navn</a:t>
            </a:r>
          </a:p>
        </p:txBody>
      </p:sp>
      <p:sp>
        <p:nvSpPr>
          <p:cNvPr id="55" name="Pladsholder til tekst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Tilføj titel</a:t>
            </a:r>
          </a:p>
        </p:txBody>
      </p:sp>
      <p:sp>
        <p:nvSpPr>
          <p:cNvPr id="56" name="Pladsholder til billede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58" name="Pladsholder til tekst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Tilføj navn</a:t>
            </a:r>
          </a:p>
        </p:txBody>
      </p:sp>
      <p:sp>
        <p:nvSpPr>
          <p:cNvPr id="59" name="Pladsholder til tekst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Tilføj titel</a:t>
            </a:r>
          </a:p>
        </p:txBody>
      </p:sp>
      <p:sp>
        <p:nvSpPr>
          <p:cNvPr id="60" name="Pladsholder til billede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62" name="Pladsholder til tekst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Tilføj navn</a:t>
            </a:r>
          </a:p>
        </p:txBody>
      </p:sp>
      <p:sp>
        <p:nvSpPr>
          <p:cNvPr id="63" name="Pladsholder til tekst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Tilføj titel</a:t>
            </a:r>
          </a:p>
        </p:txBody>
      </p:sp>
      <p:sp>
        <p:nvSpPr>
          <p:cNvPr id="64" name="Pladsholder til billede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66" name="Pladsholder til tekst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Tilføj navn</a:t>
            </a:r>
          </a:p>
        </p:txBody>
      </p:sp>
      <p:sp>
        <p:nvSpPr>
          <p:cNvPr id="67" name="Pladsholder til tekst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Tilføj titel</a:t>
            </a:r>
          </a:p>
        </p:txBody>
      </p:sp>
      <p:sp>
        <p:nvSpPr>
          <p:cNvPr id="68" name="Pladsholder til billede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70" name="Pladsholder til tekst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Tilføj navn</a:t>
            </a:r>
          </a:p>
        </p:txBody>
      </p:sp>
      <p:sp>
        <p:nvSpPr>
          <p:cNvPr id="71" name="Pladsholder til tekst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Tilføj titel</a:t>
            </a:r>
          </a:p>
        </p:txBody>
      </p:sp>
      <p:sp>
        <p:nvSpPr>
          <p:cNvPr id="72" name="Pladsholder til billede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74" name="Pladsholder til tekst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Tilføj navn</a:t>
            </a:r>
          </a:p>
        </p:txBody>
      </p:sp>
      <p:sp>
        <p:nvSpPr>
          <p:cNvPr id="75" name="Pladsholder til tekst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Tilføj titel</a:t>
            </a:r>
          </a:p>
        </p:txBody>
      </p:sp>
      <p:pic>
        <p:nvPicPr>
          <p:cNvPr id="39" name="Billede 38">
            <a:extLst>
              <a:ext uri="{FF2B5EF4-FFF2-40B4-BE49-F238E27FC236}">
                <a16:creationId xmlns:a16="http://schemas.microsoft.com/office/drawing/2014/main" id="{7EB60518-5C6B-4FDA-9E1D-91F6F4A68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76" y="-1"/>
            <a:ext cx="4624258" cy="205339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rtlCol="0" anchor="ctr"/>
          <a:lstStyle>
            <a:lvl1pPr algn="l">
              <a:defRPr sz="2400" cap="none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da-DK" noProof="0" dirty="0"/>
              <a:t>Klik for at tilføje titel</a:t>
            </a:r>
          </a:p>
        </p:txBody>
      </p:sp>
      <p:sp>
        <p:nvSpPr>
          <p:cNvPr id="6" name="Pladsholder til billede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06512"/>
            <a:ext cx="12192000" cy="501287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tx2"/>
          </a:solidFill>
        </p:spPr>
        <p:txBody>
          <a:bodyPr lIns="640080" tIns="731520" rIns="548640"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undertitel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348379B-4D17-4C93-B085-7D108FF710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gside / 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21938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320" y="-7084"/>
            <a:ext cx="5511344" cy="632475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2114550"/>
            <a:ext cx="4695824" cy="635001"/>
          </a:xfrm>
          <a:prstGeom prst="rect">
            <a:avLst/>
          </a:prstGeom>
          <a:ln w="28575">
            <a:noFill/>
          </a:ln>
        </p:spPr>
        <p:txBody>
          <a:bodyPr rtlCol="0" anchor="ctr"/>
          <a:lstStyle>
            <a:lvl1pPr algn="l">
              <a:defRPr sz="2400" cap="none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rtl="0"/>
            <a:r>
              <a:rPr lang="da-DK" noProof="0" dirty="0"/>
              <a:t>Tilføj en titel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007261"/>
            <a:ext cx="4695824" cy="321212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 dirty="0"/>
              <a:t>Klik for at tilføje tekst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963DD07-988A-43A2-ACB0-86D179CF5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el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F6A9164-7EFD-45F2-ACE7-8CADFD0B8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10C746-F7A0-87EA-FFAC-C192A40B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1" y="282876"/>
            <a:ext cx="11516495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4D8930-EF91-D876-DB31-AB5B25AE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90" y="1608439"/>
            <a:ext cx="11516496" cy="4610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9990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79772" y="0"/>
            <a:ext cx="7212227" cy="3429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617"/>
            <a:ext cx="4979773" cy="6223000"/>
          </a:xfrm>
          <a:prstGeom prst="rect">
            <a:avLst/>
          </a:prstGeom>
          <a:solidFill>
            <a:schemeClr val="tx2"/>
          </a:solidFill>
        </p:spPr>
        <p:txBody>
          <a:bodyPr tIns="3246120" rtlCol="0" anchor="ctr"/>
          <a:lstStyle>
            <a:lvl1pPr algn="ctr">
              <a:defRPr sz="2400" cap="none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 dirty="0"/>
              <a:t>Tilføj titel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6375" y="3724603"/>
            <a:ext cx="5859420" cy="1769419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 dirty="0"/>
              <a:t>Klik for at tilføje undertitel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DEB2F2A-AE0A-48C5-8501-955F37AB6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3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219383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noFill/>
          </a:ln>
        </p:spPr>
        <p:txBody>
          <a:bodyPr rtlCol="0" anchor="ctr"/>
          <a:lstStyle>
            <a:lvl1pPr algn="ctr">
              <a:defRPr sz="2400" cap="none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 dirty="0"/>
              <a:t>Tilføj en 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none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Klik for at tilføje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6" name="Pladsholder til tekst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none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Klik for at tilføje undertitel</a:t>
            </a:r>
          </a:p>
        </p:txBody>
      </p:sp>
      <p:sp>
        <p:nvSpPr>
          <p:cNvPr id="35" name="Pladsholder til tekst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9" name="Pladsholder til tekst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none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Klik for at tilføje undertitel</a:t>
            </a:r>
          </a:p>
        </p:txBody>
      </p:sp>
      <p:sp>
        <p:nvSpPr>
          <p:cNvPr id="38" name="Pladsholder til tekst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4A6EE401-0A40-456C-9B8E-ACE25EEA4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F6A9164-7EFD-45F2-ACE7-8CADFD0B8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9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F6A9164-7EFD-45F2-ACE7-8CADFD0B8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26A7967-6422-3DBE-4468-640BC8B6E2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8138" y="0"/>
            <a:ext cx="2166937" cy="19859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Pladsholder til SmartArt 7">
            <a:extLst>
              <a:ext uri="{FF2B5EF4-FFF2-40B4-BE49-F238E27FC236}">
                <a16:creationId xmlns:a16="http://schemas.microsoft.com/office/drawing/2014/main" id="{9649CE1C-F400-AAE9-8FA9-D700BFFD169D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2505075" y="0"/>
            <a:ext cx="2157413" cy="19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da-DK"/>
              <a:t>Klik på ikonet for at tilføje SmartArt-grafik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65C9A9BD-EC63-DAB2-ECD5-4256F5B890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138" y="1985963"/>
            <a:ext cx="4324350" cy="2166938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7D3E6805-F69F-3A34-4CD9-6D84241248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138" y="4152901"/>
            <a:ext cx="2166937" cy="218281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64925606-B187-84F9-DA60-8048D7404C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5075" y="4152901"/>
            <a:ext cx="4324350" cy="2182785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6" name="Pladsholder til SmartArt 15">
            <a:extLst>
              <a:ext uri="{FF2B5EF4-FFF2-40B4-BE49-F238E27FC236}">
                <a16:creationId xmlns:a16="http://schemas.microsoft.com/office/drawing/2014/main" id="{A4F44427-F319-3BEF-ECAC-AC1195D20E69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4655536" y="1985963"/>
            <a:ext cx="2173889" cy="2174875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da-DK"/>
              <a:t>Klik på ikonet for at tilføje SmartArt-grafik</a:t>
            </a:r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B03FD153-E2D0-328D-2AA6-2693D28F38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22474" y="1985963"/>
            <a:ext cx="2157413" cy="434181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86BCE723-E11C-8019-A16C-DA46E6EFCE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55536" y="0"/>
            <a:ext cx="2173889" cy="19859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2" name="Pladsholder til billede 21">
            <a:extLst>
              <a:ext uri="{FF2B5EF4-FFF2-40B4-BE49-F238E27FC236}">
                <a16:creationId xmlns:a16="http://schemas.microsoft.com/office/drawing/2014/main" id="{D287D441-E5C6-85D0-D308-22B9DB3DB2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22474" y="-7938"/>
            <a:ext cx="2157413" cy="2009776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4" name="Pladsholder til billede 23">
            <a:extLst>
              <a:ext uri="{FF2B5EF4-FFF2-40B4-BE49-F238E27FC236}">
                <a16:creationId xmlns:a16="http://schemas.microsoft.com/office/drawing/2014/main" id="{2A413F0C-3E40-B02F-1CD7-D7495953ED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6838" y="0"/>
            <a:ext cx="2166937" cy="2009776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5" name="Pladsholder til billede 23">
            <a:extLst>
              <a:ext uri="{FF2B5EF4-FFF2-40B4-BE49-F238E27FC236}">
                <a16:creationId xmlns:a16="http://schemas.microsoft.com/office/drawing/2014/main" id="{93ECA21A-4D01-76E2-C2F4-E37B3BA2ED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86838" y="1985963"/>
            <a:ext cx="2166937" cy="2166965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6" name="Pladsholder til billede 23">
            <a:extLst>
              <a:ext uri="{FF2B5EF4-FFF2-40B4-BE49-F238E27FC236}">
                <a16:creationId xmlns:a16="http://schemas.microsoft.com/office/drawing/2014/main" id="{DA69E386-9155-088D-E4CF-58805C95E2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86838" y="4152901"/>
            <a:ext cx="2166937" cy="2182785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41018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rs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rtlCol="0" anchor="ctr"/>
          <a:lstStyle>
            <a:lvl1pPr algn="l">
              <a:defRPr sz="2400" cap="none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da-DK" noProof="0" dirty="0"/>
              <a:t>Klik for at tilføje titel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4227" y="1617548"/>
            <a:ext cx="1442705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Tekst</a:t>
            </a:r>
          </a:p>
        </p:txBody>
      </p:sp>
      <p:sp>
        <p:nvSpPr>
          <p:cNvPr id="22" name="Pladsholder til tekst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227" y="3180036"/>
            <a:ext cx="1442706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Tekst</a:t>
            </a:r>
          </a:p>
        </p:txBody>
      </p:sp>
      <p:sp>
        <p:nvSpPr>
          <p:cNvPr id="24" name="Pladsholder til tekst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227" y="4760985"/>
            <a:ext cx="1442706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Tekst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1" name="Pladsholder til tekst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3" name="Pladsholder til tekst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8" name="Pladsholder til billede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21938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003DFD24-9DFC-40F7-9F7C-90DEB99D9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rslag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none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da-DK" noProof="0" dirty="0"/>
              <a:t>Klik for at tilføje titel</a:t>
            </a:r>
          </a:p>
        </p:txBody>
      </p:sp>
      <p:sp>
        <p:nvSpPr>
          <p:cNvPr id="21" name="Pladsholder til tekst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919" y="1853427"/>
            <a:ext cx="216213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Tekst</a:t>
            </a:r>
          </a:p>
        </p:txBody>
      </p:sp>
      <p:sp>
        <p:nvSpPr>
          <p:cNvPr id="20" name="Pladsholder til tekst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7" name="Pladsholder til tekst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9" name="Pladsholder til tekst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5082" y="1853426"/>
            <a:ext cx="2162136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Tekst</a:t>
            </a:r>
          </a:p>
        </p:txBody>
      </p:sp>
      <p:sp>
        <p:nvSpPr>
          <p:cNvPr id="28" name="Pladsholder til tekst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0" name="Pladsholder til tekst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2" name="Pladsholder til tekst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9243" y="1853427"/>
            <a:ext cx="2141837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 dirty="0"/>
              <a:t>Tekst</a:t>
            </a:r>
          </a:p>
        </p:txBody>
      </p:sp>
      <p:sp>
        <p:nvSpPr>
          <p:cNvPr id="31" name="Pladsholder til tekst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33" name="Pladsholder til tekst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443" y="3932786"/>
            <a:ext cx="12191999" cy="228659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a-DK" noProof="0"/>
              <a:t>Klik for at tilføje et foto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36960C80-BF94-4D83-9D08-5EED23F36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541" y="599301"/>
            <a:ext cx="7183394" cy="60796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none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da-DK" noProof="0" dirty="0"/>
              <a:t>Klik for at tilføje en titel</a:t>
            </a:r>
          </a:p>
        </p:txBody>
      </p:sp>
      <p:sp>
        <p:nvSpPr>
          <p:cNvPr id="34" name="Pladsholder til tekst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titel</a:t>
            </a:r>
          </a:p>
        </p:txBody>
      </p:sp>
      <p:sp>
        <p:nvSpPr>
          <p:cNvPr id="35" name="Pladsholder til tekst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Klik for at tilføje titel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0104" y="2564313"/>
            <a:ext cx="4260671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Klik for at tilføje titel</a:t>
            </a:r>
          </a:p>
        </p:txBody>
      </p:sp>
      <p:sp>
        <p:nvSpPr>
          <p:cNvPr id="30" name="Pladsholder til indhold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a-DK" noProof="0"/>
              <a:t>Klik for at tilføje indhold</a:t>
            </a:r>
          </a:p>
        </p:txBody>
      </p:sp>
      <p:sp>
        <p:nvSpPr>
          <p:cNvPr id="37" name="Pladsholder til indhold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a-DK" noProof="0"/>
              <a:t>Klik for at tilføje indhold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8CBC2A5-FE24-4201-A9AA-03839C4C0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20BD819-6940-490A-AD6F-3B661BC98AE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219383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4" r:id="rId3"/>
    <p:sldLayoutId id="2147483656" r:id="rId4"/>
    <p:sldLayoutId id="2147483671" r:id="rId5"/>
    <p:sldLayoutId id="2147483670" r:id="rId6"/>
    <p:sldLayoutId id="2147483657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8" r:id="rId14"/>
    <p:sldLayoutId id="214748366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sibj@skivekommune.d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sibj@skivekommune.dk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 Krabbesholm Skov">
            <a:extLst>
              <a:ext uri="{FF2B5EF4-FFF2-40B4-BE49-F238E27FC236}">
                <a16:creationId xmlns:a16="http://schemas.microsoft.com/office/drawing/2014/main" id="{FC8BDE8A-3CB9-BF02-9EE3-05D2BA6D8A21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r="23241" b="2"/>
          <a:stretch/>
        </p:blipFill>
        <p:spPr bwMode="auto">
          <a:xfrm>
            <a:off x="5511344" y="10"/>
            <a:ext cx="6680656" cy="62193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Title 2">
            <a:extLst>
              <a:ext uri="{FF2B5EF4-FFF2-40B4-BE49-F238E27FC236}">
                <a16:creationId xmlns:a16="http://schemas.microsoft.com/office/drawing/2014/main" id="{AE340D44-53B1-41FF-7DFE-4A79B103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114550"/>
            <a:ext cx="4695824" cy="635001"/>
          </a:xfrm>
        </p:spPr>
        <p:txBody>
          <a:bodyPr anchor="ctr">
            <a:normAutofit/>
          </a:bodyPr>
          <a:lstStyle/>
          <a:p>
            <a:r>
              <a:rPr lang="en-US" sz="1900"/>
              <a:t>KLIMALANDSBYER I </a:t>
            </a:r>
            <a:br>
              <a:rPr lang="en-US" sz="1900"/>
            </a:br>
            <a:r>
              <a:rPr lang="en-US" sz="1900"/>
              <a:t>SKIVE KOMMUNE  </a:t>
            </a:r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30E20555-3272-AC52-2F4F-D691E89C3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350" y="3007261"/>
            <a:ext cx="4695824" cy="321212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Informationsmøde</a:t>
            </a:r>
            <a:r>
              <a:rPr lang="en-US" dirty="0"/>
              <a:t> den 16. </a:t>
            </a:r>
            <a:r>
              <a:rPr lang="en-US" dirty="0" err="1"/>
              <a:t>januar</a:t>
            </a:r>
            <a:r>
              <a:rPr lang="en-US" dirty="0"/>
              <a:t> 2024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71CA862-58AD-F592-4670-78F5D48FDB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" y="5926407"/>
            <a:ext cx="2163445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60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354D209-1425-08DE-517E-FE0D0358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1" y="282876"/>
            <a:ext cx="11516495" cy="1143000"/>
          </a:xfrm>
        </p:spPr>
        <p:txBody>
          <a:bodyPr anchor="t">
            <a:normAutofit/>
          </a:bodyPr>
          <a:lstStyle/>
          <a:p>
            <a:pPr algn="ctr"/>
            <a:r>
              <a:rPr lang="da-DK" sz="2400" b="1" dirty="0">
                <a:solidFill>
                  <a:schemeClr val="accent5">
                    <a:lumMod val="50000"/>
                  </a:schemeClr>
                </a:solidFill>
              </a:rPr>
              <a:t>TAG ENDELIG KONTAKT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347D816-1A3F-2212-5CF6-9230A88B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90" y="1608439"/>
            <a:ext cx="5662998" cy="4610944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Jeg kommer gerne ud og fortæller mere om Klimalandsbyer, ansøgningsfasen og giver sparring på jeres idéer!</a:t>
            </a:r>
          </a:p>
          <a:p>
            <a:endParaRPr lang="da-DK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Signe Bak Jørgensen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sibj@skivekommune.dk</a:t>
            </a:r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Tel. 5173 1148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F71CFC-7654-ABDB-E6D9-76F6FEE73CD1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9" b="7539"/>
          <a:stretch/>
        </p:blipFill>
        <p:spPr bwMode="auto">
          <a:xfrm>
            <a:off x="7880398" y="1608439"/>
            <a:ext cx="3360148" cy="273591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8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9129B14-2666-9C10-27AE-CB047E946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33" y="361406"/>
            <a:ext cx="11516495" cy="1143000"/>
          </a:xfrm>
        </p:spPr>
        <p:txBody>
          <a:bodyPr>
            <a:normAutofit/>
          </a:bodyPr>
          <a:lstStyle/>
          <a:p>
            <a:pPr algn="ctr"/>
            <a:r>
              <a:rPr lang="da-DK" sz="2400" b="1" dirty="0">
                <a:solidFill>
                  <a:schemeClr val="accent5">
                    <a:lumMod val="50000"/>
                  </a:schemeClr>
                </a:solidFill>
              </a:rPr>
              <a:t>SPØRGSMÅL</a:t>
            </a:r>
          </a:p>
        </p:txBody>
      </p:sp>
      <p:pic>
        <p:nvPicPr>
          <p:cNvPr id="7" name="Pladsholder til billede 6" descr="Spørgsmålstegn med massiv udfyldning">
            <a:extLst>
              <a:ext uri="{FF2B5EF4-FFF2-40B4-BE49-F238E27FC236}">
                <a16:creationId xmlns:a16="http://schemas.microsoft.com/office/drawing/2014/main" id="{22A74215-B9A5-E3D6-D52E-5F6E26A06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8766" y="1314150"/>
            <a:ext cx="4610944" cy="4610944"/>
          </a:xfr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B8FA649-1138-FE6A-0C3C-B77ED72E83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" y="5926407"/>
            <a:ext cx="2163445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87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E58B-8CCB-6EFD-3431-C70C2A07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400" b="1" dirty="0">
                <a:solidFill>
                  <a:schemeClr val="accent5">
                    <a:lumMod val="50000"/>
                  </a:schemeClr>
                </a:solidFill>
              </a:rPr>
              <a:t>INSPIRATION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D57783F-FD97-82E0-0F9A-3BE7F28A7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9755" y="1123156"/>
            <a:ext cx="4734847" cy="4611687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AE378AC-4E86-0FEA-BE0E-ED691EE31464}"/>
              </a:ext>
            </a:extLst>
          </p:cNvPr>
          <p:cNvSpPr txBox="1"/>
          <p:nvPr/>
        </p:nvSpPr>
        <p:spPr>
          <a:xfrm>
            <a:off x="1219753" y="1307857"/>
            <a:ext cx="72311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Plant en skov og blomster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Byg et kvashegn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Fælles køkkenhaver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Husk søer, fjord og 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Lav byttemarkeder lokalt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Arrangere sanketure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Kør grønt og kør sammen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Hold reparationscaféer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Skab en grøn idrætsforening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Etabler låne/deleordninger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Spis grønt sammen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Sæt fokus på energien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Køb lokalt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2D4748F-5C57-C5CF-EAB0-AEB6549B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" y="5926407"/>
            <a:ext cx="2163445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45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FC4E4C49-D47A-761F-35A0-0E1FCC496A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8539" b="28539"/>
          <a:stretch/>
        </p:blipFill>
        <p:spPr/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32805F22-7008-C919-1C8A-2FCCECDE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1" dirty="0"/>
              <a:t>HVOR ER I FRA?</a:t>
            </a:r>
            <a:br>
              <a:rPr lang="da-DK" sz="2400" dirty="0"/>
            </a:b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2D4CB7DE-1814-3B54-0387-43EB7442A2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56176" y="3939482"/>
            <a:ext cx="5859420" cy="1769419"/>
          </a:xfrm>
        </p:spPr>
        <p:txBody>
          <a:bodyPr/>
          <a:lstStyle/>
          <a:p>
            <a:pPr algn="ctr"/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HVORFOR ER I MED I AFTEN?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JEG/VI TÆNKER PÅ AT BLIVE KLIMALANDSBY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JEG/VI ER NYSGERRIG, MÅSKE ER DET NOGET?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69E7E4D-9C64-EDB1-C3CD-B234133ACF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" y="5926407"/>
            <a:ext cx="2163445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181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FFA5E-F847-4331-BF47-98F7C8B9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BAGGRUND FOR PROJEKTET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A7A2DC-B8F5-ED65-B670-9C0093FC8B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9727" y="1172114"/>
            <a:ext cx="6143047" cy="50472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cap="none" dirty="0"/>
              <a:t>Initiativ fra klimaudvalget – samarbejde med landsbyudvalget og erhverv &amp; udvikling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cap="none" dirty="0"/>
              <a:t>Skive kommunes klimahandlingsplan 2050 - Mål 10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cap="none" dirty="0"/>
              <a:t>Fremme af grønne fællesskaber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cap="none" dirty="0"/>
              <a:t>Øg dialog og samarbejde med borgerne om den grønne omstilling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cap="none" dirty="0"/>
              <a:t>Hvordan kan vi engagere og inddrage borgerne i klimaarbejdet?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cap="none" dirty="0"/>
              <a:t>Kan arbejdet med klima understøtte udvikling og fællesskab lokalt?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cap="none" dirty="0"/>
              <a:t>Forsøgsprojekt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cap="none" dirty="0"/>
              <a:t>Model til inspiration og læring til andre </a:t>
            </a:r>
          </a:p>
          <a:p>
            <a:endParaRPr lang="da-DK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CD6AF25E-C23D-76D6-3161-3278E92237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48" r="48"/>
          <a:stretch/>
        </p:blipFill>
        <p:spPr/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8ECAA68-646D-4C42-F620-B8B49E2145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" y="5926407"/>
            <a:ext cx="2163445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242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AF7CA-9BBF-9971-6E84-7B1FF1D1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400" b="1" dirty="0">
                <a:solidFill>
                  <a:schemeClr val="accent5">
                    <a:lumMod val="50000"/>
                  </a:schemeClr>
                </a:solidFill>
              </a:rPr>
              <a:t>FAKTA &amp; FORPLIGTELSER</a:t>
            </a:r>
          </a:p>
        </p:txBody>
      </p:sp>
      <p:pic>
        <p:nvPicPr>
          <p:cNvPr id="5" name="Pladsholder til indhold 4" descr="Kontrolliste kontur">
            <a:extLst>
              <a:ext uri="{FF2B5EF4-FFF2-40B4-BE49-F238E27FC236}">
                <a16:creationId xmlns:a16="http://schemas.microsoft.com/office/drawing/2014/main" id="{5A593D3C-E5F0-2D8F-CCD7-030EC82B7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497997"/>
            <a:ext cx="2677456" cy="2677456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2365C76-0B0B-6815-39B9-662DDCEE1257}"/>
              </a:ext>
            </a:extLst>
          </p:cNvPr>
          <p:cNvSpPr txBox="1"/>
          <p:nvPr/>
        </p:nvSpPr>
        <p:spPr>
          <a:xfrm>
            <a:off x="2771774" y="871870"/>
            <a:ext cx="92004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chemeClr val="accent5">
                    <a:lumMod val="50000"/>
                  </a:schemeClr>
                </a:solidFill>
              </a:rPr>
              <a:t>Cirka 1 mio. til hver landsby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chemeClr val="accent5">
                    <a:lumMod val="50000"/>
                  </a:schemeClr>
                </a:solidFill>
              </a:rPr>
              <a:t>Der skal nedsættes en bredt favnende koordinationsgruppe.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chemeClr val="accent5">
                    <a:lumMod val="50000"/>
                  </a:schemeClr>
                </a:solidFill>
              </a:rPr>
              <a:t>Skive Kommune varetager økonomistyringen af projektet.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chemeClr val="accent5">
                    <a:lumMod val="50000"/>
                  </a:schemeClr>
                </a:solidFill>
              </a:rPr>
              <a:t>Landsbyer, lokalområder eller klynger med færre end 4.000 indbyggere kan ansøge om at blive Klimalandsby. Der er mulighed for at samarbejde på tværs så længe det samlede indbyggertal er under 4.000.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chemeClr val="accent5">
                    <a:lumMod val="50000"/>
                  </a:schemeClr>
                </a:solidFill>
              </a:rPr>
              <a:t>Klimalandsbyprojektet løber frem til december 2025.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chemeClr val="accent5">
                    <a:lumMod val="50000"/>
                  </a:schemeClr>
                </a:solidFill>
              </a:rPr>
              <a:t>Vi hjælper jer med at inddrage og engagere jeres lokalområde undervejs i projektet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chemeClr val="accent5">
                    <a:lumMod val="50000"/>
                  </a:schemeClr>
                </a:solidFill>
              </a:rPr>
              <a:t>Projektet støttes økonomisk af områdefornyelsesmidler.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chemeClr val="accent5">
                    <a:lumMod val="50000"/>
                  </a:schemeClr>
                </a:solidFill>
              </a:rPr>
              <a:t>Som Klimalandsby forpligter I jer til aktiv vidensdeling og formidling både gennem sociale medier og i samarbejde med Skive Kommune.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chemeClr val="accent5">
                    <a:lumMod val="50000"/>
                  </a:schemeClr>
                </a:solidFill>
              </a:rPr>
              <a:t>Der vil løbende blive taget billeder og film under projektet. Disse materialer anvendes til markedsføring, hjemmesider, sociale medier og afrapportering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F4873AA-F04A-CF47-BE84-4F4C5469B90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" y="5926407"/>
            <a:ext cx="2163445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28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B8BE0-24DB-B20E-FE77-741B25E8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HVEM KAN SØGE OG HVORDAN?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8EA7F5-54C2-3EE3-ABCD-D4AA0BB5F11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800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Lokalområder under 4.000 indbyggere –flere landsbyer eller områder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800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Bredt favnende koordinationsgruppe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cap="none" dirty="0">
                <a:ea typeface="Calibri" panose="020F0502020204030204" pitchFamily="34" charset="0"/>
                <a:cs typeface="Times New Roman" panose="02020603050405020304" pitchFamily="18" charset="0"/>
              </a:rPr>
              <a:t>Ansøgningsskema på hjemmesiden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800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Indsendes til </a:t>
            </a:r>
            <a:r>
              <a:rPr lang="da-DK" cap="none" dirty="0" err="1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sibj@skivekommune.Dk</a:t>
            </a:r>
            <a:endParaRPr lang="da-DK" cap="non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800" cap="non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r>
              <a:rPr lang="da-DK" cap="none" dirty="0" err="1">
                <a:ea typeface="Calibri" panose="020F0502020204030204" pitchFamily="34" charset="0"/>
                <a:cs typeface="Times New Roman" panose="02020603050405020304" pitchFamily="18" charset="0"/>
              </a:rPr>
              <a:t>ideér</a:t>
            </a:r>
            <a:r>
              <a:rPr lang="da-DK" cap="none" dirty="0">
                <a:ea typeface="Calibri" panose="020F0502020204030204" pitchFamily="34" charset="0"/>
                <a:cs typeface="Times New Roman" panose="02020603050405020304" pitchFamily="18" charset="0"/>
              </a:rPr>
              <a:t> til grønne handlinger der kan styrke fællesskabet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cap="none" dirty="0">
                <a:ea typeface="Calibri" panose="020F0502020204030204" pitchFamily="34" charset="0"/>
                <a:cs typeface="Times New Roman" panose="02020603050405020304" pitchFamily="18" charset="0"/>
              </a:rPr>
              <a:t>Tanker om organisering og aktivering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cap="none" dirty="0">
                <a:ea typeface="Calibri" panose="020F0502020204030204" pitchFamily="34" charset="0"/>
                <a:cs typeface="Times New Roman" panose="02020603050405020304" pitchFamily="18" charset="0"/>
              </a:rPr>
              <a:t>Vi står til rådighed med sparring og dialog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cap="none" dirty="0">
                <a:ea typeface="Calibri" panose="020F0502020204030204" pitchFamily="34" charset="0"/>
                <a:cs typeface="Times New Roman" panose="02020603050405020304" pitchFamily="18" charset="0"/>
              </a:rPr>
              <a:t>Workshop og sparring d. 22. Februar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da-DK" dirty="0"/>
          </a:p>
        </p:txBody>
      </p:sp>
      <p:pic>
        <p:nvPicPr>
          <p:cNvPr id="1026" name="Picture 2" descr="Climate idea">
            <a:extLst>
              <a:ext uri="{FF2B5EF4-FFF2-40B4-BE49-F238E27FC236}">
                <a16:creationId xmlns:a16="http://schemas.microsoft.com/office/drawing/2014/main" id="{5C78457F-B7F2-4BB0-0EC7-38EF6C71E4B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r="130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FD15D38-4C5C-E2FA-229D-000922ACF13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" y="5926407"/>
            <a:ext cx="2163445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937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97663-5F78-418A-BC10-5D7C68D6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27" y="317739"/>
            <a:ext cx="5600123" cy="977661"/>
          </a:xfrm>
        </p:spPr>
        <p:txBody>
          <a:bodyPr/>
          <a:lstStyle/>
          <a:p>
            <a:r>
              <a:rPr lang="da-DK" b="1" dirty="0"/>
              <a:t>LOKALOMRÅDET  I FOKUS 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7304D9C2-3B26-F12E-14F6-5D45950E642B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984126163"/>
              </p:ext>
            </p:extLst>
          </p:nvPr>
        </p:nvGraphicFramePr>
        <p:xfrm>
          <a:off x="7181850" y="876038"/>
          <a:ext cx="4371975" cy="461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CAE409D5-F314-9441-509E-9E27ED641FAA}"/>
              </a:ext>
            </a:extLst>
          </p:cNvPr>
          <p:cNvSpPr txBox="1"/>
          <p:nvPr/>
        </p:nvSpPr>
        <p:spPr>
          <a:xfrm>
            <a:off x="382588" y="1392363"/>
            <a:ext cx="6656387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dirty="0">
                <a:solidFill>
                  <a:schemeClr val="accent5">
                    <a:lumMod val="50000"/>
                  </a:schemeClr>
                </a:solidFill>
              </a:rPr>
              <a:t>• Jeres projekt er i fokus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chemeClr val="accent5">
                    <a:lumMod val="50000"/>
                  </a:schemeClr>
                </a:solidFill>
              </a:rPr>
              <a:t>• Vi designer projektforløbet sammen med jer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chemeClr val="accent5">
                    <a:lumMod val="50000"/>
                  </a:schemeClr>
                </a:solidFill>
              </a:rPr>
              <a:t>• I får lokalt ejerskab og nye fællesskaber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chemeClr val="accent5">
                    <a:lumMod val="50000"/>
                  </a:schemeClr>
                </a:solidFill>
              </a:rPr>
              <a:t>• I får faglig og økonomisk støtte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chemeClr val="accent5">
                    <a:lumMod val="50000"/>
                  </a:schemeClr>
                </a:solidFill>
              </a:rPr>
              <a:t>• Området bliver en levende udstilling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E928D1C-89BD-EB8C-9B8C-8EE0644373E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" y="5926407"/>
            <a:ext cx="2163445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14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E07D302-EACD-2BA2-8B8E-E1575C78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1" y="282876"/>
            <a:ext cx="11516495" cy="1143000"/>
          </a:xfrm>
        </p:spPr>
        <p:txBody>
          <a:bodyPr>
            <a:normAutofit/>
          </a:bodyPr>
          <a:lstStyle/>
          <a:p>
            <a:pPr algn="ctr"/>
            <a:r>
              <a:rPr lang="da-DK" sz="2400" b="1" dirty="0">
                <a:solidFill>
                  <a:schemeClr val="accent5">
                    <a:lumMod val="50000"/>
                  </a:schemeClr>
                </a:solidFill>
              </a:rPr>
              <a:t>ANSØGNINGSFASE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40C48BC-0E34-E9E0-E236-A02514DB6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471129"/>
              </p:ext>
            </p:extLst>
          </p:nvPr>
        </p:nvGraphicFramePr>
        <p:xfrm>
          <a:off x="345990" y="1608439"/>
          <a:ext cx="11516496" cy="461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ADA11527-B23E-BF3E-603C-55AB51CAC0B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" y="5926407"/>
            <a:ext cx="2163445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7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755264-CE8D-3F63-8827-FD793212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PROJEKTFORLØB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7D5AF4D-7A07-0C21-A4FC-D6728F76886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5500" y="1697914"/>
            <a:ext cx="4750631" cy="448769"/>
          </a:xfrm>
        </p:spPr>
        <p:txBody>
          <a:bodyPr/>
          <a:lstStyle/>
          <a:p>
            <a:r>
              <a:rPr lang="da-DK" dirty="0"/>
              <a:t>Klimalandsby 1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AC42A3D-21B8-68F9-C5F9-4F46FB11B1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05829" y="1697915"/>
            <a:ext cx="4260671" cy="448769"/>
          </a:xfrm>
        </p:spPr>
        <p:txBody>
          <a:bodyPr/>
          <a:lstStyle/>
          <a:p>
            <a:r>
              <a:rPr lang="da-DK" dirty="0"/>
              <a:t>Klimalandsby 2 </a:t>
            </a:r>
          </a:p>
        </p:txBody>
      </p:sp>
      <p:graphicFrame>
        <p:nvGraphicFramePr>
          <p:cNvPr id="10" name="Pladsholder til indhold 9">
            <a:extLst>
              <a:ext uri="{FF2B5EF4-FFF2-40B4-BE49-F238E27FC236}">
                <a16:creationId xmlns:a16="http://schemas.microsoft.com/office/drawing/2014/main" id="{A916D96C-C093-20B9-E651-99EB0EAEF761}"/>
              </a:ext>
            </a:extLst>
          </p:cNvPr>
          <p:cNvGraphicFramePr>
            <a:graphicFrameLocks noGrp="1"/>
          </p:cNvGraphicFramePr>
          <p:nvPr>
            <p:ph sz="quarter" idx="35"/>
            <p:extLst>
              <p:ext uri="{D42A27DB-BD31-4B8C-83A1-F6EECF244321}">
                <p14:modId xmlns:p14="http://schemas.microsoft.com/office/powerpoint/2010/main" val="1182531563"/>
              </p:ext>
            </p:extLst>
          </p:nvPr>
        </p:nvGraphicFramePr>
        <p:xfrm>
          <a:off x="276226" y="2276475"/>
          <a:ext cx="5299906" cy="398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Pladsholder til indhold 10">
            <a:extLst>
              <a:ext uri="{FF2B5EF4-FFF2-40B4-BE49-F238E27FC236}">
                <a16:creationId xmlns:a16="http://schemas.microsoft.com/office/drawing/2014/main" id="{51B241C1-3D3D-1FF6-122C-1AA81989BB7D}"/>
              </a:ext>
            </a:extLst>
          </p:cNvPr>
          <p:cNvGraphicFramePr>
            <a:graphicFrameLocks noGrp="1"/>
          </p:cNvGraphicFramePr>
          <p:nvPr>
            <p:ph sz="quarter" idx="36"/>
            <p:extLst>
              <p:ext uri="{D42A27DB-BD31-4B8C-83A1-F6EECF244321}">
                <p14:modId xmlns:p14="http://schemas.microsoft.com/office/powerpoint/2010/main" val="3527181246"/>
              </p:ext>
            </p:extLst>
          </p:nvPr>
        </p:nvGraphicFramePr>
        <p:xfrm>
          <a:off x="6615871" y="2276475"/>
          <a:ext cx="5490403" cy="386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Billede 11">
            <a:extLst>
              <a:ext uri="{FF2B5EF4-FFF2-40B4-BE49-F238E27FC236}">
                <a16:creationId xmlns:a16="http://schemas.microsoft.com/office/drawing/2014/main" id="{8409ECE0-9C38-BEBC-0FA6-28C637360AA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23" y="5950341"/>
            <a:ext cx="2163445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0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97B50-AA88-F516-EFB0-4CC1829B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400" b="1" dirty="0">
                <a:solidFill>
                  <a:schemeClr val="accent5">
                    <a:lumMod val="50000"/>
                  </a:schemeClr>
                </a:solidFill>
              </a:rPr>
              <a:t>DET LÆGGER VI VÆGT PÅ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F05B94-C638-658A-09F8-92B72DEA8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>
                <a:solidFill>
                  <a:schemeClr val="accent5">
                    <a:lumMod val="50000"/>
                  </a:schemeClr>
                </a:solidFill>
              </a:rPr>
              <a:t>8 spørgsmål som skal besvares - s</a:t>
            </a:r>
            <a:r>
              <a:rPr lang="da-DK" sz="24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å detaljeret og udførligt som muligt!</a:t>
            </a:r>
          </a:p>
          <a:p>
            <a:endParaRPr lang="da-DK" sz="2400" b="0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da-DK" sz="2400" i="1" dirty="0">
                <a:solidFill>
                  <a:schemeClr val="accent5">
                    <a:lumMod val="50000"/>
                  </a:schemeClr>
                </a:solidFill>
                <a:effectLst/>
                <a:ea typeface="Open Sans" pitchFamily="2" charset="0"/>
                <a:cs typeface="Times New Roman" panose="02020603050405020304" pitchFamily="18" charset="0"/>
              </a:rPr>
              <a:t>”…påvirke så mange mennesker som overhovedet muligt i jeres lokalområde”.</a:t>
            </a:r>
          </a:p>
          <a:p>
            <a:endParaRPr lang="da-DK" sz="2400" i="1" dirty="0">
              <a:solidFill>
                <a:schemeClr val="accent5">
                  <a:lumMod val="50000"/>
                </a:schemeClr>
              </a:solidFill>
              <a:ea typeface="Open Sans" pitchFamily="2" charset="0"/>
              <a:cs typeface="Times New Roman" panose="02020603050405020304" pitchFamily="18" charset="0"/>
            </a:endParaRPr>
          </a:p>
          <a:p>
            <a:r>
              <a:rPr lang="da-DK" sz="2400" i="1" dirty="0">
                <a:solidFill>
                  <a:schemeClr val="accent5">
                    <a:lumMod val="50000"/>
                  </a:schemeClr>
                </a:solidFill>
                <a:effectLst/>
                <a:ea typeface="Open Sans" pitchFamily="2" charset="0"/>
                <a:cs typeface="Times New Roman" panose="02020603050405020304" pitchFamily="18" charset="0"/>
              </a:rPr>
              <a:t>”…potentiale til at styrke båndende i jeres lokale fællesskab, og om de kan gøre en positiv forskel for klimaet”. </a:t>
            </a:r>
          </a:p>
          <a:p>
            <a:pPr marL="0" indent="0">
              <a:buNone/>
            </a:pPr>
            <a:endParaRPr lang="da-DK" sz="2400" i="1" dirty="0">
              <a:solidFill>
                <a:schemeClr val="accent5">
                  <a:lumMod val="50000"/>
                </a:schemeClr>
              </a:solidFill>
              <a:effectLst/>
              <a:ea typeface="Open Sans" pitchFamily="2" charset="0"/>
              <a:cs typeface="Times New Roman" panose="02020603050405020304" pitchFamily="18" charset="0"/>
            </a:endParaRPr>
          </a:p>
          <a:p>
            <a:r>
              <a:rPr lang="da-DK" sz="2400" i="1" dirty="0">
                <a:solidFill>
                  <a:schemeClr val="accent5">
                    <a:lumMod val="50000"/>
                  </a:schemeClr>
                </a:solidFill>
                <a:ea typeface="Open Sans" pitchFamily="2" charset="0"/>
                <a:cs typeface="Times New Roman" panose="02020603050405020304" pitchFamily="18" charset="0"/>
              </a:rPr>
              <a:t>”…</a:t>
            </a:r>
            <a:r>
              <a:rPr lang="da-DK" sz="2400" i="1" dirty="0">
                <a:solidFill>
                  <a:schemeClr val="accent5">
                    <a:lumMod val="50000"/>
                  </a:schemeClr>
                </a:solidFill>
                <a:effectLst/>
                <a:ea typeface="Open Sans" pitchFamily="2" charset="0"/>
                <a:cs typeface="Times New Roman" panose="02020603050405020304" pitchFamily="18" charset="0"/>
              </a:rPr>
              <a:t>realiserbare inden for den givne tidsramme, økonomiske ressourcer og selvfølgelig inden for alle lovgivningens spilleregler”.  </a:t>
            </a:r>
          </a:p>
          <a:p>
            <a:endParaRPr lang="da-DK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923D071-BCAE-DAD4-BB37-A86B83C433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" y="5926407"/>
            <a:ext cx="2163445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8032281"/>
      </p:ext>
    </p:extLst>
  </p:cSld>
  <p:clrMapOvr>
    <a:masterClrMapping/>
  </p:clrMapOvr>
</p:sld>
</file>

<file path=ppt/theme/theme1.xml><?xml version="1.0" encoding="utf-8"?>
<a:theme xmlns:a="http://schemas.openxmlformats.org/drawingml/2006/main" name="Skive Kommune 2022">
  <a:themeElements>
    <a:clrScheme name="Skive Kommune Design 2023">
      <a:dk1>
        <a:sysClr val="windowText" lastClr="000000"/>
      </a:dk1>
      <a:lt1>
        <a:sysClr val="window" lastClr="FFFFFF"/>
      </a:lt1>
      <a:dk2>
        <a:srgbClr val="002857"/>
      </a:dk2>
      <a:lt2>
        <a:srgbClr val="D7D3C7"/>
      </a:lt2>
      <a:accent1>
        <a:srgbClr val="7D9AAA"/>
      </a:accent1>
      <a:accent2>
        <a:srgbClr val="476977"/>
      </a:accent2>
      <a:accent3>
        <a:srgbClr val="AAA38E"/>
      </a:accent3>
      <a:accent4>
        <a:srgbClr val="E17000"/>
      </a:accent4>
      <a:accent5>
        <a:srgbClr val="808285"/>
      </a:accent5>
      <a:accent6>
        <a:srgbClr val="A39210"/>
      </a:accent6>
      <a:hlink>
        <a:srgbClr val="E17000"/>
      </a:hlink>
      <a:folHlink>
        <a:srgbClr val="7D9AAA"/>
      </a:folHlink>
    </a:clrScheme>
    <a:fontScheme name="Skive Kommune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abelon Skive Kommune 2023.potx" id="{E3018A58-758B-4AB5-99AC-104E18384822}" vid="{3D76A68D-B8B3-49DC-9A10-3E7976C676C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9DA323F4FDAB6641B30EE3D1F72B9210" ma:contentTypeVersion="0" ma:contentTypeDescription="GetOrganized dokument" ma:contentTypeScope="" ma:versionID="b59ad51e289255faf69df67f40358cdd">
  <xsd:schema xmlns:xsd="http://www.w3.org/2001/XMLSchema" xmlns:xs="http://www.w3.org/2001/XMLSchema" xmlns:p="http://schemas.microsoft.com/office/2006/metadata/properties" xmlns:ns1="http://schemas.microsoft.com/sharepoint/v3" xmlns:ns2="601A3829-9DF1-4B78-B2EF-0DE5D5FA1340" xmlns:ns3="ff038efd-60d5-4198-a271-1b789e3e63e2" xmlns:ns4="ce862e54-61f6-4403-b95e-99bbef8730f4" targetNamespace="http://schemas.microsoft.com/office/2006/metadata/properties" ma:root="true" ma:fieldsID="930b1d5d167d35f37020e79f19e5e569" ns1:_="" ns2:_="" ns3:_="" ns4:_="">
    <xsd:import namespace="http://schemas.microsoft.com/sharepoint/v3"/>
    <xsd:import namespace="601A3829-9DF1-4B78-B2EF-0DE5D5FA1340"/>
    <xsd:import namespace="ff038efd-60d5-4198-a271-1b789e3e63e2"/>
    <xsd:import namespace="ce862e54-61f6-4403-b95e-99bbef8730f4"/>
    <xsd:element name="properties">
      <xsd:complexType>
        <xsd:sequence>
          <xsd:element name="documentManagement">
            <xsd:complexType>
              <xsd:all>
                <xsd:element ref="ns2:DokVedr" minOccurs="0"/>
                <xsd:element ref="ns1:CCMCognitiveType" minOccurs="0"/>
                <xsd:element ref="ns3:Classification"/>
                <xsd:element ref="ns3:Beskrivelse" minOccurs="0"/>
                <xsd:element ref="ns3:CaseOwner"/>
                <xsd:element ref="ns3:Korrespondance"/>
                <xsd:element ref="ns3:Dato"/>
                <xsd:element ref="ns2:SvarPaa" minOccurs="0"/>
                <xsd:element ref="ns2:ErBesvaret" minOccurs="0"/>
                <xsd:element ref="ns2:Frist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ktindsigt" minOccurs="0"/>
                <xsd:element ref="ns1:CaseID" minOccurs="0"/>
                <xsd:element ref="ns1:CCMVisual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1:CCMPageCount" minOccurs="0"/>
                <xsd:element ref="ns1:CCMCommentCount" minOccurs="0"/>
                <xsd:element ref="ns1:CCMPreviewAnnotationsTasks" minOccurs="0"/>
                <xsd:element ref="ns1:CCMMetadataExtractionStatus" minOccurs="0"/>
                <xsd:element ref="ns1:CCMSubID" minOccurs="0"/>
                <xsd:element ref="ns1:CCMManageRelations" minOccurs="0"/>
                <xsd:element ref="ns3:h7d7b564e6ab40d3aa4d6f9dfb78478c" minOccurs="0"/>
                <xsd:element ref="ns4:TaxCatchAll" minOccurs="0"/>
                <xsd:element ref="ns2:CCMMeetingCaseId" minOccurs="0"/>
                <xsd:element ref="ns2:CCMAgendaItemId" minOccurs="0"/>
                <xsd:element ref="ns2:AgendaStatusIcon" minOccurs="0"/>
                <xsd:element ref="ns2:Modtagere" minOccurs="0"/>
                <xsd:element ref="ns2:Part" minOccurs="0"/>
                <xsd:element ref="ns2:Afsender" minOccurs="0"/>
                <xsd:element ref="ns2:Part_x003a_VisNav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CMCognitiveType" ma:index="3" nillable="true" ma:displayName="CognitiveType" ma:decimals="0" ma:description="" ma:internalName="CCMCognitiveType" ma:readOnly="false">
      <xsd:simpleType>
        <xsd:restriction base="dms:Number"/>
      </xsd:simpleType>
    </xsd:element>
    <xsd:element name="CaseID" ma:index="23" nillable="true" ma:displayName="Sags ID" ma:default="Tildeler" ma:internalName="CaseID" ma:readOnly="true">
      <xsd:simpleType>
        <xsd:restriction base="dms:Text"/>
      </xsd:simpleType>
    </xsd:element>
    <xsd:element name="CCMVisualId" ma:index="24" nillable="true" ma:displayName="Sags ID" ma:default="Tildeler" ma:internalName="CCMVisualId" ma:readOnly="true">
      <xsd:simpleType>
        <xsd:restriction base="dms:Text"/>
      </xsd:simpleType>
    </xsd:element>
    <xsd:element name="DocID" ma:index="25" nillable="true" ma:displayName="Dok ID" ma:default="Tildeler" ma:internalName="DocID" ma:readOnly="true">
      <xsd:simpleType>
        <xsd:restriction base="dms:Text"/>
      </xsd:simpleType>
    </xsd:element>
    <xsd:element name="Finalized" ma:index="26" nillable="true" ma:displayName="Endeligt" ma:default="False" ma:internalName="Finalized" ma:readOnly="true">
      <xsd:simpleType>
        <xsd:restriction base="dms:Boolean"/>
      </xsd:simpleType>
    </xsd:element>
    <xsd:element name="Related" ma:index="2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2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2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0" nillable="true" ma:displayName="Lokalt bilag" ma:default="False" ma:description="" ma:internalName="LocalAttachment" ma:readOnly="true">
      <xsd:simpleType>
        <xsd:restriction base="dms:Boolean"/>
      </xsd:simpleType>
    </xsd:element>
    <xsd:element name="CCMTemplateName" ma:index="31" nillable="true" ma:displayName="Skabelonnavn" ma:internalName="CCMTemplateName" ma:readOnly="true">
      <xsd:simpleType>
        <xsd:restriction base="dms:Text"/>
      </xsd:simpleType>
    </xsd:element>
    <xsd:element name="CCMTemplateVersion" ma:index="32" nillable="true" ma:displayName="Skabelonversion" ma:internalName="CCMTemplateVersion" ma:readOnly="true">
      <xsd:simpleType>
        <xsd:restriction base="dms:Text"/>
      </xsd:simpleType>
    </xsd:element>
    <xsd:element name="CCMTemplateID" ma:index="33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4" nillable="true" ma:displayName="CCMSystemID" ma:hidden="true" ma:internalName="CCMSystemID" ma:readOnly="true">
      <xsd:simpleType>
        <xsd:restriction base="dms:Text"/>
      </xsd:simpleType>
    </xsd:element>
    <xsd:element name="WasEncrypted" ma:index="35" nillable="true" ma:displayName="Krypteret" ma:default="False" ma:internalName="WasEncrypted" ma:readOnly="true">
      <xsd:simpleType>
        <xsd:restriction base="dms:Boolean"/>
      </xsd:simpleType>
    </xsd:element>
    <xsd:element name="WasSigned" ma:index="36" nillable="true" ma:displayName="Signeret" ma:default="False" ma:internalName="WasSigned" ma:readOnly="true">
      <xsd:simpleType>
        <xsd:restriction base="dms:Boolean"/>
      </xsd:simpleType>
    </xsd:element>
    <xsd:element name="MailHasAttachments" ma:index="37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38" nillable="true" ma:displayName="Samtale" ma:description="" ma:internalName="CCMConversation" ma:readOnly="true">
      <xsd:simpleType>
        <xsd:restriction base="dms:Text"/>
      </xsd:simpleType>
    </xsd:element>
    <xsd:element name="CCMPageCount" ma:index="40" nillable="true" ma:displayName="Sider" ma:decimals="0" ma:description="" ma:internalName="CCMPageCount" ma:readOnly="true">
      <xsd:simpleType>
        <xsd:restriction base="dms:Number"/>
      </xsd:simpleType>
    </xsd:element>
    <xsd:element name="CCMCommentCount" ma:index="41" nillable="true" ma:displayName="Kommentarer" ma:decimals="0" ma:description="" ma:internalName="CCMCommentCount" ma:readOnly="true">
      <xsd:simpleType>
        <xsd:restriction base="dms:Number"/>
      </xsd:simpleType>
    </xsd:element>
    <xsd:element name="CCMPreviewAnnotationsTasks" ma:index="42" nillable="true" ma:displayName="Opgaver" ma:decimals="0" ma:description="" ma:internalName="CCMPreviewAnnotationsTasks" ma:readOnly="true">
      <xsd:simpleType>
        <xsd:restriction base="dms:Number"/>
      </xsd:simpleType>
    </xsd:element>
    <xsd:element name="CCMMetadataExtractionStatus" ma:index="43" nillable="true" ma:displayName="CCMMetadataExtractionStatus" ma:default="CCMPageCount:InProgress;CCMCommentCount:InProgress" ma:description="" ma:hidden="true" ma:internalName="CCMMetadataExtractionStatus" ma:readOnly="false">
      <xsd:simpleType>
        <xsd:restriction base="dms:Text"/>
      </xsd:simpleType>
    </xsd:element>
    <xsd:element name="CCMSubID" ma:index="44" nillable="true" ma:displayName="UndersagsId" ma:description="" ma:internalName="CCMSubID" ma:readOnly="true">
      <xsd:simpleType>
        <xsd:restriction base="dms:Text">
          <xsd:maxLength value="255"/>
        </xsd:restriction>
      </xsd:simpleType>
    </xsd:element>
    <xsd:element name="CCMManageRelations" ma:index="45" nillable="true" ma:displayName="Bilag" ma:description="" ma:internalName="CCMManageRelations" ma:readOnly="tru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A3829-9DF1-4B78-B2EF-0DE5D5FA1340" elementFormDefault="qualified">
    <xsd:import namespace="http://schemas.microsoft.com/office/2006/documentManagement/types"/>
    <xsd:import namespace="http://schemas.microsoft.com/office/infopath/2007/PartnerControls"/>
    <xsd:element name="DokVedr" ma:index="2" nillable="true" ma:displayName="Dokument vedrører" ma:internalName="DokVedr">
      <xsd:simpleType>
        <xsd:restriction base="dms:Text">
          <xsd:maxLength value="255"/>
        </xsd:restriction>
      </xsd:simpleType>
    </xsd:element>
    <xsd:element name="SvarPaa" ma:index="10" nillable="true" ma:displayName="Svar på" ma:list="{601A3829-9DF1-4B78-B2EF-0DE5D5FA1340}" ma:internalName="SvarPaa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rBesvaret" ma:index="11" nillable="true" ma:displayName="Er besvaret?" ma:default="0" ma:internalName="ErBesvaret">
      <xsd:simpleType>
        <xsd:restriction base="dms:Boolean"/>
      </xsd:simpleType>
    </xsd:element>
    <xsd:element name="Frist" ma:index="12" nillable="true" ma:displayName="Frist" ma:format="DateOnly" ma:internalName="Frist">
      <xsd:simpleType>
        <xsd:restriction base="dms:DateTime"/>
      </xsd:simpleType>
    </xsd:element>
    <xsd:element name="CCMAgendaDocumentStatus" ma:index="13" nillable="true" ma:displayName="Status for dagsordensdokumen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14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5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ktindsigt" ma:index="16" nillable="true" ma:displayName="Aktindsigt" ma:default="1" ma:internalName="Aktindsigt">
      <xsd:simpleType>
        <xsd:restriction base="dms:Boolean"/>
      </xsd:simpleType>
    </xsd:element>
    <xsd:element name="CCMMeetingCaseId" ma:index="48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AgendaItemId" ma:index="49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0" nillable="true" ma:displayName="Ikon for dagsordensstatus" ma:internalName="AgendaStatusIcon" ma:readOnly="true">
      <xsd:simpleType>
        <xsd:restriction base="dms:Unknown"/>
      </xsd:simpleType>
    </xsd:element>
    <xsd:element name="Modtagere" ma:index="51" nillable="true" ma:displayName="Modtagere" ma:list="{855262ED-B2AA-44E3-8469-0E141D21124A}" ma:internalName="Modtagere" ma:showField="VisNavn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rt" ma:index="52" nillable="true" ma:displayName="Part" ma:list="{855262ED-B2AA-44E3-8469-0E141D21124A}" ma:internalName="Part" ma:readOnly="false" ma:showField="Full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fsender" ma:index="53" nillable="true" ma:displayName="Afsender" ma:list="{855262ED-B2AA-44E3-8469-0E141D21124A}" ma:internalName="Afsender" ma:showField="VisNavn">
      <xsd:simpleType>
        <xsd:restriction base="dms:Lookup"/>
      </xsd:simpleType>
    </xsd:element>
    <xsd:element name="Part_x003a_VisNavn" ma:index="54" nillable="true" ma:displayName="Part:VisNavn" ma:list="{855262ED-B2AA-44E3-8469-0E141D21124A}" ma:internalName="Part_x003a_VisNavn" ma:readOnly="true" ma:showField="VisNavn" ma:web="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038efd-60d5-4198-a271-1b789e3e63e2" elementFormDefault="qualified">
    <xsd:import namespace="http://schemas.microsoft.com/office/2006/documentManagement/types"/>
    <xsd:import namespace="http://schemas.microsoft.com/office/infopath/2007/PartnerControls"/>
    <xsd:element name="Classification" ma:index="4" ma:displayName="Klassifikation" ma:default="Offentlig" ma:description="Offentlig = Ikke personfølsomt eller hemmeligt - Fortrolig = Personfølesomme oplysninger - &#10;Intern = Internt arbejdsdokument" ma:format="Dropdown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Beskrivelse" ma:index="5" nillable="true" ma:displayName="Beskrivelse" ma:internalName="Beskrivelse">
      <xsd:simpleType>
        <xsd:restriction base="dms:Note">
          <xsd:maxLength value="255"/>
        </xsd:restriction>
      </xsd:simpleType>
    </xsd:element>
    <xsd:element name="CaseOwner" ma:index="6" ma:displayName="Dokumentansvarlig" ma:default="" ma:list="UserInfo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orrespondance" ma:index="7" ma:displayName="Korrespondance" ma:default="Intern" ma:description="Indgående = det der kommer ind til os -  &#10;Udgående = det der sendes fra os - &#10;Intern = Interne arbejdsdokumenter" ma:format="Dropdown" ma:internalName="Korrespondance">
      <xsd:simpleType>
        <xsd:restriction base="dms:Choice">
          <xsd:enumeration value="Indgående"/>
          <xsd:enumeration value="Intern"/>
          <xsd:enumeration value="Udgående"/>
        </xsd:restriction>
      </xsd:simpleType>
    </xsd:element>
    <xsd:element name="Dato" ma:index="8" ma:displayName="Dato" ma:default="[today]" ma:format="DateOnly" ma:internalName="Dato">
      <xsd:simpleType>
        <xsd:restriction base="dms:DateTime"/>
      </xsd:simpleType>
    </xsd:element>
    <xsd:element name="h7d7b564e6ab40d3aa4d6f9dfb78478c" ma:index="46" nillable="true" ma:taxonomy="true" ma:internalName="h7d7b564e6ab40d3aa4d6f9dfb78478c" ma:taxonomyFieldName="Dokumenttype" ma:displayName="Dokumenttype" ma:default="" ma:fieldId="{17d7b564-e6ab-40d3-aa4d-6f9dfb78478c}" ma:sspId="32224561-ae9f-4114-8e53-c1b9b1969f2f" ma:termSetId="1f9313ec-bcdf-4c8a-8c66-ce0a808409d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62e54-61f6-4403-b95e-99bbef8730f4" elementFormDefault="qualified">
    <xsd:import namespace="http://schemas.microsoft.com/office/2006/documentManagement/types"/>
    <xsd:import namespace="http://schemas.microsoft.com/office/infopath/2007/PartnerControls"/>
    <xsd:element name="TaxCatchAll" ma:index="47" nillable="true" ma:displayName="Taxonomy Catch All Column" ma:hidden="true" ma:list="{77935015-a6af-4d9d-8275-c1a4f7e17cc4}" ma:internalName="TaxCatchAll" ma:showField="CatchAllData" ma:web="ce862e54-61f6-4403-b95e-99bbef8730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TemplateName xmlns="http://schemas.microsoft.com/sharepoint/v3">Power Point GO (02-2023)</CCMTemplateName>
    <CCMTemplateVersion xmlns="http://schemas.microsoft.com/sharepoint/v3">27-02-2023</CCMTemplateVersion>
    <TaxCatchAll xmlns="ce862e54-61f6-4403-b95e-99bbef8730f4"/>
    <h7d7b564e6ab40d3aa4d6f9dfb78478c xmlns="ff038efd-60d5-4198-a271-1b789e3e63e2">
      <Terms xmlns="http://schemas.microsoft.com/office/infopath/2007/PartnerControls"/>
    </h7d7b564e6ab40d3aa4d6f9dfb78478c>
    <Afsender xmlns="601A3829-9DF1-4B78-B2EF-0DE5D5FA1340" xsi:nil="true"/>
    <CCMAgendaItemId xmlns="601A3829-9DF1-4B78-B2EF-0DE5D5FA1340" xsi:nil="true"/>
    <CCMCognitiveType xmlns="http://schemas.microsoft.com/sharepoint/v3">0</CCMCognitiveType>
    <CCMAgendaStatus xmlns="601A3829-9DF1-4B78-B2EF-0DE5D5FA1340" xsi:nil="true"/>
    <DokVedr xmlns="601A3829-9DF1-4B78-B2EF-0DE5D5FA1340" xsi:nil="true"/>
    <CaseOwner xmlns="ff038efd-60d5-4198-a271-1b789e3e63e2">
      <UserInfo>
        <DisplayName>Signe Bak Jørgensen</DisplayName>
        <AccountId>41</AccountId>
        <AccountType/>
      </UserInfo>
    </CaseOwner>
    <Beskrivelse xmlns="ff038efd-60d5-4198-a271-1b789e3e63e2">PowerPoint Skabelon</Beskrivelse>
    <CCMAgendaDocumentStatus xmlns="601A3829-9DF1-4B78-B2EF-0DE5D5FA1340" xsi:nil="true"/>
    <Part xmlns="601A3829-9DF1-4B78-B2EF-0DE5D5FA1340"/>
    <ErBesvaret xmlns="601A3829-9DF1-4B78-B2EF-0DE5D5FA1340">false</ErBesvaret>
    <CCMMeetingCaseId xmlns="601A3829-9DF1-4B78-B2EF-0DE5D5FA1340" xsi:nil="true"/>
    <Classification xmlns="ff038efd-60d5-4198-a271-1b789e3e63e2">Offentlig</Classification>
    <Korrespondance xmlns="ff038efd-60d5-4198-a271-1b789e3e63e2">Intern</Korrespondance>
    <Dato xmlns="ff038efd-60d5-4198-a271-1b789e3e63e2">2024-01-12T23:00:00+00:00</Dato>
    <SvarPaa xmlns="601A3829-9DF1-4B78-B2EF-0DE5D5FA1340"/>
    <CCMMeetingCaseLink xmlns="601A3829-9DF1-4B78-B2EF-0DE5D5FA1340">
      <Url xsi:nil="true"/>
      <Description xsi:nil="true"/>
    </CCMMeetingCaseLink>
    <Modtagere xmlns="601A3829-9DF1-4B78-B2EF-0DE5D5FA1340"/>
    <Frist xmlns="601A3829-9DF1-4B78-B2EF-0DE5D5FA1340" xsi:nil="true"/>
    <Aktindsigt xmlns="601A3829-9DF1-4B78-B2EF-0DE5D5FA1340">true</Aktindsigt>
    <CCMMetadataExtractionStatus xmlns="http://schemas.microsoft.com/sharepoint/v3">CCMPageCount:Idle;CCMCommentCount:Idle</CCMMetadataExtractionStatus>
    <CCMSystemID xmlns="http://schemas.microsoft.com/sharepoint/v3">3eef596c-36d8-465c-a81c-1657ad3e9633</CCMSystemID>
    <CCMTemplateID xmlns="http://schemas.microsoft.com/sharepoint/v3">82</CCMTemplateID>
    <LocalAttachment xmlns="http://schemas.microsoft.com/sharepoint/v3">false</LocalAttachment>
    <CCMVisualId xmlns="http://schemas.microsoft.com/sharepoint/v3">EMN-2023-01744</CCMVisualId>
    <Finalized xmlns="http://schemas.microsoft.com/sharepoint/v3">false</Finalized>
    <CCMPageCount xmlns="http://schemas.microsoft.com/sharepoint/v3">12</CCMPageCount>
    <DocID xmlns="http://schemas.microsoft.com/sharepoint/v3">3832447</DocID>
    <CCMCommentCount xmlns="http://schemas.microsoft.com/sharepoint/v3">0</CCMCommentCount>
    <CaseRecordNumber xmlns="http://schemas.microsoft.com/sharepoint/v3">0</CaseRecordNumber>
    <CaseID xmlns="http://schemas.microsoft.com/sharepoint/v3">EMN-2023-01744</CaseID>
    <RegistrationDate xmlns="http://schemas.microsoft.com/sharepoint/v3" xsi:nil="true"/>
    <CCMPreviewAnnotationsTasks xmlns="http://schemas.microsoft.com/sharepoint/v3">0</CCMPreviewAnnotationsTasks>
    <Related xmlns="http://schemas.microsoft.com/sharepoint/v3">false</Related>
    <CCMConversa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17A7D4-D03B-4E6F-927B-6F59E51A9C52}"/>
</file>

<file path=customXml/itemProps2.xml><?xml version="1.0" encoding="utf-8"?>
<ds:datastoreItem xmlns:ds="http://schemas.openxmlformats.org/officeDocument/2006/customXml" ds:itemID="{40914243-2B7A-485E-9EB4-CD2CC2526C12}"/>
</file>

<file path=customXml/itemProps3.xml><?xml version="1.0" encoding="utf-8"?>
<ds:datastoreItem xmlns:ds="http://schemas.openxmlformats.org/officeDocument/2006/customXml" ds:itemID="{401E3386-3AC6-4961-8E7A-D260A6D138C0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Skabelon Skive Kommune 2023</Template>
  <TotalTime>0</TotalTime>
  <Words>639</Words>
  <Application>Microsoft Office PowerPoint</Application>
  <PresentationFormat>Widescreen</PresentationFormat>
  <Paragraphs>107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Wingdings</vt:lpstr>
      <vt:lpstr>Skive Kommune 2022</vt:lpstr>
      <vt:lpstr>KLIMALANDSBYER I  SKIVE KOMMUNE  </vt:lpstr>
      <vt:lpstr>HVOR ER I FRA? </vt:lpstr>
      <vt:lpstr>BAGGRUND FOR PROJEKTET</vt:lpstr>
      <vt:lpstr>FAKTA &amp; FORPLIGTELSER</vt:lpstr>
      <vt:lpstr>HVEM KAN SØGE OG HVORDAN? </vt:lpstr>
      <vt:lpstr>LOKALOMRÅDET  I FOKUS </vt:lpstr>
      <vt:lpstr>ANSØGNINGSFASE</vt:lpstr>
      <vt:lpstr>PROJEKTFORLØB</vt:lpstr>
      <vt:lpstr>DET LÆGGER VI VÆGT PÅ</vt:lpstr>
      <vt:lpstr>TAG ENDELIG KONTAKT</vt:lpstr>
      <vt:lpstr>SPØRGSMÅL</vt:lpstr>
      <vt:lpstr>INSPIRATION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Heidi Lynnerup</dc:creator>
  <cp:lastModifiedBy>Signe Bak Jørgensen</cp:lastModifiedBy>
  <cp:revision>2</cp:revision>
  <dcterms:created xsi:type="dcterms:W3CDTF">2023-02-27T11:00:17Z</dcterms:created>
  <dcterms:modified xsi:type="dcterms:W3CDTF">2024-01-17T10:52:03Z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0x010100AC085CFC53BC46CEA2EADE194AD9D482009DA323F4FDAB6641B30EE3D1F72B9210</vt:lpwstr>
  </property>
  <property fmtid="{D5CDD505-2E9C-101B-9397-08002B2CF9AE}" pid="3" name="CCMSystemID">
    <vt:lpwstr>3eef596c-36d8-465c-a81c-1657ad3e9633</vt:lpwstr>
  </property>
  <property fmtid="{D5CDD505-2E9C-101B-9397-08002B2CF9AE}" pid="4" name="Dokumenttype">
    <vt:lpwstr/>
  </property>
  <property fmtid="{D5CDD505-2E9C-101B-9397-08002B2CF9AE}" pid="5" name="Sagsprofil">
    <vt:lpwstr/>
  </property>
  <property fmtid="{D5CDD505-2E9C-101B-9397-08002B2CF9AE}" pid="6" name="CCMTemplateID">
    <vt:r8>82</vt:r8>
  </property>
  <property fmtid="{D5CDD505-2E9C-101B-9397-08002B2CF9AE}" pid="7" name="CCMTemplateDescription">
    <vt:lpwstr>PowerPoint Skabelon</vt:lpwstr>
  </property>
  <property fmtid="{D5CDD505-2E9C-101B-9397-08002B2CF9AE}" pid="8" name="CCMOneDriveID">
    <vt:lpwstr/>
  </property>
  <property fmtid="{D5CDD505-2E9C-101B-9397-08002B2CF9AE}" pid="9" name="CCMOneDriveOwnerID">
    <vt:lpwstr/>
  </property>
  <property fmtid="{D5CDD505-2E9C-101B-9397-08002B2CF9AE}" pid="10" name="CCMOneDriveItemID">
    <vt:lpwstr/>
  </property>
  <property fmtid="{D5CDD505-2E9C-101B-9397-08002B2CF9AE}" pid="11" name="CCMIsSharedOnOneDrive">
    <vt:bool>false</vt:bool>
  </property>
  <property fmtid="{D5CDD505-2E9C-101B-9397-08002B2CF9AE}" pid="12" name="CCMSystem">
    <vt:lpwstr> </vt:lpwstr>
  </property>
  <property fmtid="{D5CDD505-2E9C-101B-9397-08002B2CF9AE}" pid="13" name="CCMReplyToDocCacheId_AA145BE6-B859-401A-B2E0-03BB3E7048FC_">
    <vt:lpwstr>CCMReplyToDocCacheId_AA145BE6-B859-401A-B2E0-03BB3E7048FC_4fb9ea3e-5e06-4097-8e35-ee56014c26c7</vt:lpwstr>
  </property>
  <property fmtid="{D5CDD505-2E9C-101B-9397-08002B2CF9AE}" pid="14" name="CCMEventContext">
    <vt:lpwstr>4cc45fa2-cfe2-478d-be3a-c4d01c922f32</vt:lpwstr>
  </property>
  <property fmtid="{D5CDD505-2E9C-101B-9397-08002B2CF9AE}" pid="15" name="CCMCommunication">
    <vt:lpwstr/>
  </property>
</Properties>
</file>